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6" r:id="rId1"/>
  </p:sldMasterIdLst>
  <p:sldIdLst>
    <p:sldId id="256" r:id="rId2"/>
    <p:sldId id="257" r:id="rId3"/>
    <p:sldId id="258" r:id="rId4"/>
    <p:sldId id="267" r:id="rId5"/>
    <p:sldId id="266" r:id="rId6"/>
    <p:sldId id="265" r:id="rId7"/>
    <p:sldId id="268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94694"/>
  </p:normalViewPr>
  <p:slideViewPr>
    <p:cSldViewPr snapToGrid="0" showGuides="1">
      <p:cViewPr varScale="1">
        <p:scale>
          <a:sx n="103" d="100"/>
          <a:sy n="103" d="100"/>
        </p:scale>
        <p:origin x="1216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628B0-6C83-48F8-A396-BB399AE86DE6}" type="doc">
      <dgm:prSet loTypeId="urn:microsoft.com/office/officeart/2005/8/layout/gear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35213-7D59-4D56-8240-E02A1F4C75CE}">
      <dgm:prSet custT="1"/>
      <dgm:spPr/>
      <dgm:t>
        <a:bodyPr/>
        <a:lstStyle/>
        <a:p>
          <a:pPr>
            <a:defRPr b="1"/>
          </a:pPr>
          <a:r>
            <a:rPr lang="en-US" sz="1600"/>
            <a:t>Economic impact</a:t>
          </a:r>
        </a:p>
      </dgm:t>
    </dgm:pt>
    <dgm:pt modelId="{EE86290F-553B-4DAA-916C-0F03CCCC692C}" type="parTrans" cxnId="{8D555CC3-17B8-4112-BF54-E835F9CB1F38}">
      <dgm:prSet/>
      <dgm:spPr/>
      <dgm:t>
        <a:bodyPr/>
        <a:lstStyle/>
        <a:p>
          <a:endParaRPr lang="en-US" sz="1600"/>
        </a:p>
      </dgm:t>
    </dgm:pt>
    <dgm:pt modelId="{8CE00201-9936-4D10-AFCC-099C687933A4}" type="sibTrans" cxnId="{8D555CC3-17B8-4112-BF54-E835F9CB1F38}">
      <dgm:prSet/>
      <dgm:spPr/>
      <dgm:t>
        <a:bodyPr/>
        <a:lstStyle/>
        <a:p>
          <a:endParaRPr lang="en-US" sz="1600"/>
        </a:p>
      </dgm:t>
    </dgm:pt>
    <dgm:pt modelId="{E10388EE-C1B7-46C1-B028-868630C74DAC}">
      <dgm:prSet custT="1"/>
      <dgm:spPr/>
      <dgm:t>
        <a:bodyPr/>
        <a:lstStyle/>
        <a:p>
          <a:r>
            <a:rPr lang="en-US" sz="1600" dirty="0"/>
            <a:t>Jobs</a:t>
          </a:r>
        </a:p>
      </dgm:t>
    </dgm:pt>
    <dgm:pt modelId="{3B9BFF08-145C-4283-BDAD-1C5CA57BC921}" type="parTrans" cxnId="{A6C20ECA-5A67-47CD-96EB-782EE27AA2B3}">
      <dgm:prSet/>
      <dgm:spPr/>
      <dgm:t>
        <a:bodyPr/>
        <a:lstStyle/>
        <a:p>
          <a:endParaRPr lang="en-US" sz="1600"/>
        </a:p>
      </dgm:t>
    </dgm:pt>
    <dgm:pt modelId="{52867ACF-C2D3-485B-8672-8F6FF270E776}" type="sibTrans" cxnId="{A6C20ECA-5A67-47CD-96EB-782EE27AA2B3}">
      <dgm:prSet/>
      <dgm:spPr/>
      <dgm:t>
        <a:bodyPr/>
        <a:lstStyle/>
        <a:p>
          <a:endParaRPr lang="en-US" sz="1600"/>
        </a:p>
      </dgm:t>
    </dgm:pt>
    <dgm:pt modelId="{23CAFE55-A591-4610-997B-F3B719A3F67C}">
      <dgm:prSet custT="1"/>
      <dgm:spPr/>
      <dgm:t>
        <a:bodyPr/>
        <a:lstStyle/>
        <a:p>
          <a:r>
            <a:rPr lang="en-US" sz="1600"/>
            <a:t>Income</a:t>
          </a:r>
        </a:p>
      </dgm:t>
    </dgm:pt>
    <dgm:pt modelId="{77BF87F6-D7E9-4DE9-AD1D-FD0EE387B4D5}" type="parTrans" cxnId="{187CD834-31CF-4B1E-8471-4A7A1F6513CE}">
      <dgm:prSet/>
      <dgm:spPr/>
      <dgm:t>
        <a:bodyPr/>
        <a:lstStyle/>
        <a:p>
          <a:endParaRPr lang="en-US" sz="1600"/>
        </a:p>
      </dgm:t>
    </dgm:pt>
    <dgm:pt modelId="{C9F702F3-28AF-46E3-B3EC-F26F3CC7FD0D}" type="sibTrans" cxnId="{187CD834-31CF-4B1E-8471-4A7A1F6513CE}">
      <dgm:prSet/>
      <dgm:spPr/>
      <dgm:t>
        <a:bodyPr/>
        <a:lstStyle/>
        <a:p>
          <a:endParaRPr lang="en-US" sz="1600"/>
        </a:p>
      </dgm:t>
    </dgm:pt>
    <dgm:pt modelId="{2C5ABB46-0F33-4635-95C8-034A77843140}">
      <dgm:prSet custT="1"/>
      <dgm:spPr/>
      <dgm:t>
        <a:bodyPr/>
        <a:lstStyle/>
        <a:p>
          <a:r>
            <a:rPr lang="en-US" sz="1600" dirty="0"/>
            <a:t>Long term v. Short term</a:t>
          </a:r>
        </a:p>
      </dgm:t>
    </dgm:pt>
    <dgm:pt modelId="{A4A2D883-A409-4031-8E93-7B88EB42D124}" type="parTrans" cxnId="{7E182C92-1B42-4203-9DEA-376CA9468209}">
      <dgm:prSet/>
      <dgm:spPr/>
      <dgm:t>
        <a:bodyPr/>
        <a:lstStyle/>
        <a:p>
          <a:endParaRPr lang="en-US" sz="1600"/>
        </a:p>
      </dgm:t>
    </dgm:pt>
    <dgm:pt modelId="{92CDFD16-CC07-490A-BA71-E10F0D373C06}" type="sibTrans" cxnId="{7E182C92-1B42-4203-9DEA-376CA9468209}">
      <dgm:prSet/>
      <dgm:spPr/>
      <dgm:t>
        <a:bodyPr/>
        <a:lstStyle/>
        <a:p>
          <a:endParaRPr lang="en-US" sz="1600"/>
        </a:p>
      </dgm:t>
    </dgm:pt>
    <dgm:pt modelId="{7E3CCA3D-3A00-4FCC-A4C7-AD0DDDDD1147}">
      <dgm:prSet custT="1"/>
      <dgm:spPr/>
      <dgm:t>
        <a:bodyPr/>
        <a:lstStyle/>
        <a:p>
          <a:pPr>
            <a:defRPr b="1"/>
          </a:pPr>
          <a:r>
            <a:rPr lang="en-US" sz="1600"/>
            <a:t>Fiscal impact</a:t>
          </a:r>
        </a:p>
      </dgm:t>
    </dgm:pt>
    <dgm:pt modelId="{66A946B3-8B20-44C7-BB4E-4C79AC1AB245}" type="parTrans" cxnId="{60BCA3F3-51C0-441A-9457-E106815228BE}">
      <dgm:prSet/>
      <dgm:spPr/>
      <dgm:t>
        <a:bodyPr/>
        <a:lstStyle/>
        <a:p>
          <a:endParaRPr lang="en-US" sz="1600"/>
        </a:p>
      </dgm:t>
    </dgm:pt>
    <dgm:pt modelId="{F0897143-BD3C-410A-8262-59DBF3C295B7}" type="sibTrans" cxnId="{60BCA3F3-51C0-441A-9457-E106815228BE}">
      <dgm:prSet/>
      <dgm:spPr/>
      <dgm:t>
        <a:bodyPr/>
        <a:lstStyle/>
        <a:p>
          <a:endParaRPr lang="en-US" sz="1600"/>
        </a:p>
      </dgm:t>
    </dgm:pt>
    <dgm:pt modelId="{657E6026-6FD9-4DEA-B38A-5623186A42CB}">
      <dgm:prSet custT="1"/>
      <dgm:spPr/>
      <dgm:t>
        <a:bodyPr/>
        <a:lstStyle/>
        <a:p>
          <a:r>
            <a:rPr lang="en-US" sz="1600" dirty="0"/>
            <a:t>Tax Revenue</a:t>
          </a:r>
        </a:p>
      </dgm:t>
    </dgm:pt>
    <dgm:pt modelId="{411707D1-AD0F-4B6D-9EE1-6AB78A1011E4}" type="parTrans" cxnId="{30B6D5A8-CD35-4D9F-B731-55E91B5D780D}">
      <dgm:prSet/>
      <dgm:spPr/>
      <dgm:t>
        <a:bodyPr/>
        <a:lstStyle/>
        <a:p>
          <a:endParaRPr lang="en-US" sz="1600"/>
        </a:p>
      </dgm:t>
    </dgm:pt>
    <dgm:pt modelId="{6C321F23-C077-46E3-9F6B-2AB62A639591}" type="sibTrans" cxnId="{30B6D5A8-CD35-4D9F-B731-55E91B5D780D}">
      <dgm:prSet/>
      <dgm:spPr/>
      <dgm:t>
        <a:bodyPr/>
        <a:lstStyle/>
        <a:p>
          <a:endParaRPr lang="en-US" sz="1600"/>
        </a:p>
      </dgm:t>
    </dgm:pt>
    <dgm:pt modelId="{3BDD8FDB-401C-4B60-8865-EAC375F1839D}">
      <dgm:prSet custT="1"/>
      <dgm:spPr/>
      <dgm:t>
        <a:bodyPr/>
        <a:lstStyle/>
        <a:p>
          <a:r>
            <a:rPr lang="en-US" sz="1600"/>
            <a:t>Bonding Capacity</a:t>
          </a:r>
        </a:p>
      </dgm:t>
    </dgm:pt>
    <dgm:pt modelId="{1B5E5DA1-2FD5-4BC3-9E62-06455FDDDD4E}" type="parTrans" cxnId="{6980C72B-0E93-47C8-8FC8-57647718C309}">
      <dgm:prSet/>
      <dgm:spPr/>
      <dgm:t>
        <a:bodyPr/>
        <a:lstStyle/>
        <a:p>
          <a:endParaRPr lang="en-US" sz="1600"/>
        </a:p>
      </dgm:t>
    </dgm:pt>
    <dgm:pt modelId="{18F03760-B447-47B0-B700-45940C49CF05}" type="sibTrans" cxnId="{6980C72B-0E93-47C8-8FC8-57647718C309}">
      <dgm:prSet/>
      <dgm:spPr/>
      <dgm:t>
        <a:bodyPr/>
        <a:lstStyle/>
        <a:p>
          <a:endParaRPr lang="en-US" sz="1600"/>
        </a:p>
      </dgm:t>
    </dgm:pt>
    <dgm:pt modelId="{E400B18F-EDE2-4193-A73C-89157032C15A}">
      <dgm:prSet custT="1"/>
      <dgm:spPr/>
      <dgm:t>
        <a:bodyPr/>
        <a:lstStyle/>
        <a:p>
          <a:pPr>
            <a:defRPr b="1"/>
          </a:pPr>
          <a:r>
            <a:rPr lang="en-US" sz="1600"/>
            <a:t>Social impact</a:t>
          </a:r>
        </a:p>
      </dgm:t>
    </dgm:pt>
    <dgm:pt modelId="{ACEA3E80-D11E-487D-9EBD-B687ECC07C23}" type="parTrans" cxnId="{212A1A54-E5F7-413F-9BBA-BEEA78E48681}">
      <dgm:prSet/>
      <dgm:spPr/>
      <dgm:t>
        <a:bodyPr/>
        <a:lstStyle/>
        <a:p>
          <a:endParaRPr lang="en-US" sz="1600"/>
        </a:p>
      </dgm:t>
    </dgm:pt>
    <dgm:pt modelId="{4782410D-52D2-497F-8B3A-265CF7176471}" type="sibTrans" cxnId="{212A1A54-E5F7-413F-9BBA-BEEA78E48681}">
      <dgm:prSet/>
      <dgm:spPr/>
      <dgm:t>
        <a:bodyPr/>
        <a:lstStyle/>
        <a:p>
          <a:endParaRPr lang="en-US" sz="1600"/>
        </a:p>
      </dgm:t>
    </dgm:pt>
    <dgm:pt modelId="{8F1B4761-13F4-4DE3-BC16-A9057E75FF31}">
      <dgm:prSet custT="1"/>
      <dgm:spPr/>
      <dgm:t>
        <a:bodyPr/>
        <a:lstStyle/>
        <a:p>
          <a:r>
            <a:rPr lang="en-US" sz="1600" dirty="0"/>
            <a:t>Housing</a:t>
          </a:r>
        </a:p>
      </dgm:t>
    </dgm:pt>
    <dgm:pt modelId="{1C4E3CBF-C5A5-42B2-9E48-E1A35351D4B8}" type="parTrans" cxnId="{3F58EA1B-BA2C-4123-82C4-EBC786A8905E}">
      <dgm:prSet/>
      <dgm:spPr/>
      <dgm:t>
        <a:bodyPr/>
        <a:lstStyle/>
        <a:p>
          <a:endParaRPr lang="en-US" sz="1600"/>
        </a:p>
      </dgm:t>
    </dgm:pt>
    <dgm:pt modelId="{1DFBFDCA-EE4A-4F02-BAC8-57967887FE84}" type="sibTrans" cxnId="{3F58EA1B-BA2C-4123-82C4-EBC786A8905E}">
      <dgm:prSet/>
      <dgm:spPr/>
      <dgm:t>
        <a:bodyPr/>
        <a:lstStyle/>
        <a:p>
          <a:endParaRPr lang="en-US" sz="1600"/>
        </a:p>
      </dgm:t>
    </dgm:pt>
    <dgm:pt modelId="{69783FA0-954B-47BC-A8B0-CC536E404BB1}">
      <dgm:prSet custT="1"/>
      <dgm:spPr/>
      <dgm:t>
        <a:bodyPr/>
        <a:lstStyle/>
        <a:p>
          <a:r>
            <a:rPr lang="en-US" sz="1600"/>
            <a:t>Public Safety</a:t>
          </a:r>
        </a:p>
      </dgm:t>
    </dgm:pt>
    <dgm:pt modelId="{3F8014D1-D605-47AB-889F-1B211FAEB9D7}" type="parTrans" cxnId="{41B8CEF5-3B3A-4179-85A4-930A206844A4}">
      <dgm:prSet/>
      <dgm:spPr/>
      <dgm:t>
        <a:bodyPr/>
        <a:lstStyle/>
        <a:p>
          <a:endParaRPr lang="en-US" sz="1600"/>
        </a:p>
      </dgm:t>
    </dgm:pt>
    <dgm:pt modelId="{90AA0532-8832-4F0E-8168-C2EF6C412ED1}" type="sibTrans" cxnId="{41B8CEF5-3B3A-4179-85A4-930A206844A4}">
      <dgm:prSet/>
      <dgm:spPr/>
      <dgm:t>
        <a:bodyPr/>
        <a:lstStyle/>
        <a:p>
          <a:endParaRPr lang="en-US" sz="1600"/>
        </a:p>
      </dgm:t>
    </dgm:pt>
    <dgm:pt modelId="{865E8691-6032-4F37-BA38-B294C19C0DA4}">
      <dgm:prSet custT="1"/>
      <dgm:spPr/>
      <dgm:t>
        <a:bodyPr/>
        <a:lstStyle/>
        <a:p>
          <a:r>
            <a:rPr lang="en-US" sz="1600" dirty="0"/>
            <a:t>Access to Services</a:t>
          </a:r>
        </a:p>
      </dgm:t>
    </dgm:pt>
    <dgm:pt modelId="{01FAFFEC-4619-42DE-955A-CC72FE507B0D}" type="parTrans" cxnId="{75AC6F60-855A-43CE-895C-5248EB76BDE6}">
      <dgm:prSet/>
      <dgm:spPr/>
      <dgm:t>
        <a:bodyPr/>
        <a:lstStyle/>
        <a:p>
          <a:endParaRPr lang="en-US" sz="1600"/>
        </a:p>
      </dgm:t>
    </dgm:pt>
    <dgm:pt modelId="{F3DFDDB7-992E-4C6B-AF73-828BE2485F4D}" type="sibTrans" cxnId="{75AC6F60-855A-43CE-895C-5248EB76BDE6}">
      <dgm:prSet/>
      <dgm:spPr/>
      <dgm:t>
        <a:bodyPr/>
        <a:lstStyle/>
        <a:p>
          <a:endParaRPr lang="en-US" sz="1600"/>
        </a:p>
      </dgm:t>
    </dgm:pt>
    <dgm:pt modelId="{B5C39773-AAAF-7243-AE69-DC2C12B913BB}">
      <dgm:prSet custT="1"/>
      <dgm:spPr/>
      <dgm:t>
        <a:bodyPr/>
        <a:lstStyle/>
        <a:p>
          <a:r>
            <a:rPr lang="en-US" sz="1600" dirty="0"/>
            <a:t>Displacement</a:t>
          </a:r>
        </a:p>
      </dgm:t>
    </dgm:pt>
    <dgm:pt modelId="{8254CDE6-1CC1-E548-83BD-B2D0652DAC36}" type="parTrans" cxnId="{2E168AD1-C398-B543-BD16-30005DCB8519}">
      <dgm:prSet/>
      <dgm:spPr/>
      <dgm:t>
        <a:bodyPr/>
        <a:lstStyle/>
        <a:p>
          <a:endParaRPr lang="en-US" sz="1600"/>
        </a:p>
      </dgm:t>
    </dgm:pt>
    <dgm:pt modelId="{7E14C9F1-67BE-DD42-B325-C0969D2F7D52}" type="sibTrans" cxnId="{2E168AD1-C398-B543-BD16-30005DCB8519}">
      <dgm:prSet/>
      <dgm:spPr/>
      <dgm:t>
        <a:bodyPr/>
        <a:lstStyle/>
        <a:p>
          <a:endParaRPr lang="en-US" sz="1600"/>
        </a:p>
      </dgm:t>
    </dgm:pt>
    <dgm:pt modelId="{235CDCA6-8A5E-9641-80A0-EFFF510A4506}" type="pres">
      <dgm:prSet presAssocID="{86A628B0-6C83-48F8-A396-BB399AE86DE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1D8C4BE-15CA-0843-9F66-98259C696B9A}" type="pres">
      <dgm:prSet presAssocID="{1F135213-7D59-4D56-8240-E02A1F4C75CE}" presName="gear1" presStyleLbl="node1" presStyleIdx="0" presStyleCnt="3">
        <dgm:presLayoutVars>
          <dgm:chMax val="1"/>
          <dgm:bulletEnabled val="1"/>
        </dgm:presLayoutVars>
      </dgm:prSet>
      <dgm:spPr/>
    </dgm:pt>
    <dgm:pt modelId="{F721FDC5-7390-0548-A40D-C49A62A44EEF}" type="pres">
      <dgm:prSet presAssocID="{1F135213-7D59-4D56-8240-E02A1F4C75CE}" presName="gear1srcNode" presStyleLbl="node1" presStyleIdx="0" presStyleCnt="3"/>
      <dgm:spPr/>
    </dgm:pt>
    <dgm:pt modelId="{151D27A8-7A91-2346-8DD4-E42613843E72}" type="pres">
      <dgm:prSet presAssocID="{1F135213-7D59-4D56-8240-E02A1F4C75CE}" presName="gear1dstNode" presStyleLbl="node1" presStyleIdx="0" presStyleCnt="3"/>
      <dgm:spPr/>
    </dgm:pt>
    <dgm:pt modelId="{03F53537-8EC3-744E-8F87-CFC50BC26DB2}" type="pres">
      <dgm:prSet presAssocID="{1F135213-7D59-4D56-8240-E02A1F4C75CE}" presName="gear1ch" presStyleLbl="fgAcc1" presStyleIdx="0" presStyleCnt="3" custScaleX="162336" custLinFactNeighborX="-75119" custLinFactNeighborY="24607">
        <dgm:presLayoutVars>
          <dgm:chMax val="0"/>
          <dgm:bulletEnabled val="1"/>
        </dgm:presLayoutVars>
      </dgm:prSet>
      <dgm:spPr/>
    </dgm:pt>
    <dgm:pt modelId="{9C132735-FCF9-DE4E-8777-38B9A0AFB2F0}" type="pres">
      <dgm:prSet presAssocID="{7E3CCA3D-3A00-4FCC-A4C7-AD0DDDDD1147}" presName="gear2" presStyleLbl="node1" presStyleIdx="1" presStyleCnt="3">
        <dgm:presLayoutVars>
          <dgm:chMax val="1"/>
          <dgm:bulletEnabled val="1"/>
        </dgm:presLayoutVars>
      </dgm:prSet>
      <dgm:spPr/>
    </dgm:pt>
    <dgm:pt modelId="{70CE8E5C-411D-DD4D-BA7D-0C6DF6851E03}" type="pres">
      <dgm:prSet presAssocID="{7E3CCA3D-3A00-4FCC-A4C7-AD0DDDDD1147}" presName="gear2srcNode" presStyleLbl="node1" presStyleIdx="1" presStyleCnt="3"/>
      <dgm:spPr/>
    </dgm:pt>
    <dgm:pt modelId="{2772B516-FEC2-7942-924E-A46FD0630268}" type="pres">
      <dgm:prSet presAssocID="{7E3CCA3D-3A00-4FCC-A4C7-AD0DDDDD1147}" presName="gear2dstNode" presStyleLbl="node1" presStyleIdx="1" presStyleCnt="3"/>
      <dgm:spPr/>
    </dgm:pt>
    <dgm:pt modelId="{A9406324-97EF-9049-B759-088F64E00099}" type="pres">
      <dgm:prSet presAssocID="{7E3CCA3D-3A00-4FCC-A4C7-AD0DDDDD1147}" presName="gear2ch" presStyleLbl="fgAcc1" presStyleIdx="1" presStyleCnt="3" custScaleX="139316" custScaleY="74102" custLinFactNeighborX="-68716" custLinFactNeighborY="-14914">
        <dgm:presLayoutVars>
          <dgm:chMax val="0"/>
          <dgm:bulletEnabled val="1"/>
        </dgm:presLayoutVars>
      </dgm:prSet>
      <dgm:spPr/>
    </dgm:pt>
    <dgm:pt modelId="{61318831-0A95-2B47-BEBA-8B640C2CE419}" type="pres">
      <dgm:prSet presAssocID="{E400B18F-EDE2-4193-A73C-89157032C15A}" presName="gear3" presStyleLbl="node1" presStyleIdx="2" presStyleCnt="3"/>
      <dgm:spPr/>
    </dgm:pt>
    <dgm:pt modelId="{227D4469-F17F-544C-A56B-9119721B8854}" type="pres">
      <dgm:prSet presAssocID="{E400B18F-EDE2-4193-A73C-89157032C15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B8DD452-DCD5-F741-8B30-0924F35C5FA7}" type="pres">
      <dgm:prSet presAssocID="{E400B18F-EDE2-4193-A73C-89157032C15A}" presName="gear3srcNode" presStyleLbl="node1" presStyleIdx="2" presStyleCnt="3"/>
      <dgm:spPr/>
    </dgm:pt>
    <dgm:pt modelId="{498B1544-CA45-C545-9E6D-D38BAA9313A4}" type="pres">
      <dgm:prSet presAssocID="{E400B18F-EDE2-4193-A73C-89157032C15A}" presName="gear3dstNode" presStyleLbl="node1" presStyleIdx="2" presStyleCnt="3"/>
      <dgm:spPr/>
    </dgm:pt>
    <dgm:pt modelId="{4FC860C2-9CA0-334F-9CC6-F274F6DFB0E2}" type="pres">
      <dgm:prSet presAssocID="{E400B18F-EDE2-4193-A73C-89157032C15A}" presName="gear3ch" presStyleLbl="fgAcc1" presStyleIdx="2" presStyleCnt="3" custScaleX="226368" custScaleY="130403" custLinFactNeighborX="92431" custLinFactNeighborY="-18038">
        <dgm:presLayoutVars>
          <dgm:chMax val="0"/>
          <dgm:bulletEnabled val="1"/>
        </dgm:presLayoutVars>
      </dgm:prSet>
      <dgm:spPr/>
    </dgm:pt>
    <dgm:pt modelId="{3A40B0E7-6A4B-FD49-8D53-D4695377BDE5}" type="pres">
      <dgm:prSet presAssocID="{8CE00201-9936-4D10-AFCC-099C687933A4}" presName="connector1" presStyleLbl="sibTrans2D1" presStyleIdx="0" presStyleCnt="3"/>
      <dgm:spPr/>
    </dgm:pt>
    <dgm:pt modelId="{4F6C1F3B-5E6A-FF48-B8BC-CF5657122ADF}" type="pres">
      <dgm:prSet presAssocID="{F0897143-BD3C-410A-8262-59DBF3C295B7}" presName="connector2" presStyleLbl="sibTrans2D1" presStyleIdx="1" presStyleCnt="3"/>
      <dgm:spPr/>
    </dgm:pt>
    <dgm:pt modelId="{5AAD284F-E1F9-DD4D-A08B-848318B240A5}" type="pres">
      <dgm:prSet presAssocID="{4782410D-52D2-497F-8B3A-265CF7176471}" presName="connector3" presStyleLbl="sibTrans2D1" presStyleIdx="2" presStyleCnt="3"/>
      <dgm:spPr/>
    </dgm:pt>
  </dgm:ptLst>
  <dgm:cxnLst>
    <dgm:cxn modelId="{9BC26000-024B-8C4C-9FC5-5AD4C81AEE08}" type="presOf" srcId="{865E8691-6032-4F37-BA38-B294C19C0DA4}" destId="{4FC860C2-9CA0-334F-9CC6-F274F6DFB0E2}" srcOrd="0" destOrd="2" presId="urn:microsoft.com/office/officeart/2005/8/layout/gear1"/>
    <dgm:cxn modelId="{AB7C1407-CA51-0142-832A-1067279E59A7}" type="presOf" srcId="{B5C39773-AAAF-7243-AE69-DC2C12B913BB}" destId="{4FC860C2-9CA0-334F-9CC6-F274F6DFB0E2}" srcOrd="0" destOrd="3" presId="urn:microsoft.com/office/officeart/2005/8/layout/gear1"/>
    <dgm:cxn modelId="{5DCA090E-1639-6246-B887-9363CD44421B}" type="presOf" srcId="{2C5ABB46-0F33-4635-95C8-034A77843140}" destId="{03F53537-8EC3-744E-8F87-CFC50BC26DB2}" srcOrd="0" destOrd="2" presId="urn:microsoft.com/office/officeart/2005/8/layout/gear1"/>
    <dgm:cxn modelId="{46E77B14-73D9-EF41-9CEA-037726F35DB7}" type="presOf" srcId="{E400B18F-EDE2-4193-A73C-89157032C15A}" destId="{FB8DD452-DCD5-F741-8B30-0924F35C5FA7}" srcOrd="2" destOrd="0" presId="urn:microsoft.com/office/officeart/2005/8/layout/gear1"/>
    <dgm:cxn modelId="{17FCB819-2A39-A042-B0D3-C3E91DFE0EE2}" type="presOf" srcId="{1F135213-7D59-4D56-8240-E02A1F4C75CE}" destId="{151D27A8-7A91-2346-8DD4-E42613843E72}" srcOrd="2" destOrd="0" presId="urn:microsoft.com/office/officeart/2005/8/layout/gear1"/>
    <dgm:cxn modelId="{3F58EA1B-BA2C-4123-82C4-EBC786A8905E}" srcId="{E400B18F-EDE2-4193-A73C-89157032C15A}" destId="{8F1B4761-13F4-4DE3-BC16-A9057E75FF31}" srcOrd="0" destOrd="0" parTransId="{1C4E3CBF-C5A5-42B2-9E48-E1A35351D4B8}" sibTransId="{1DFBFDCA-EE4A-4F02-BAC8-57967887FE84}"/>
    <dgm:cxn modelId="{64EC4A21-2099-134B-9D72-99A7B39C5560}" type="presOf" srcId="{657E6026-6FD9-4DEA-B38A-5623186A42CB}" destId="{A9406324-97EF-9049-B759-088F64E00099}" srcOrd="0" destOrd="0" presId="urn:microsoft.com/office/officeart/2005/8/layout/gear1"/>
    <dgm:cxn modelId="{6980C72B-0E93-47C8-8FC8-57647718C309}" srcId="{7E3CCA3D-3A00-4FCC-A4C7-AD0DDDDD1147}" destId="{3BDD8FDB-401C-4B60-8865-EAC375F1839D}" srcOrd="1" destOrd="0" parTransId="{1B5E5DA1-2FD5-4BC3-9E62-06455FDDDD4E}" sibTransId="{18F03760-B447-47B0-B700-45940C49CF05}"/>
    <dgm:cxn modelId="{E5369B2E-1FEA-D149-B1BF-AA3B55C9B3F4}" type="presOf" srcId="{7E3CCA3D-3A00-4FCC-A4C7-AD0DDDDD1147}" destId="{9C132735-FCF9-DE4E-8777-38B9A0AFB2F0}" srcOrd="0" destOrd="0" presId="urn:microsoft.com/office/officeart/2005/8/layout/gear1"/>
    <dgm:cxn modelId="{31887F33-4D88-114B-9EFD-B0538F2050B2}" type="presOf" srcId="{4782410D-52D2-497F-8B3A-265CF7176471}" destId="{5AAD284F-E1F9-DD4D-A08B-848318B240A5}" srcOrd="0" destOrd="0" presId="urn:microsoft.com/office/officeart/2005/8/layout/gear1"/>
    <dgm:cxn modelId="{D3FC9A34-256D-0541-85CB-C7CB4DBCEC88}" type="presOf" srcId="{3BDD8FDB-401C-4B60-8865-EAC375F1839D}" destId="{A9406324-97EF-9049-B759-088F64E00099}" srcOrd="0" destOrd="1" presId="urn:microsoft.com/office/officeart/2005/8/layout/gear1"/>
    <dgm:cxn modelId="{187CD834-31CF-4B1E-8471-4A7A1F6513CE}" srcId="{1F135213-7D59-4D56-8240-E02A1F4C75CE}" destId="{23CAFE55-A591-4610-997B-F3B719A3F67C}" srcOrd="1" destOrd="0" parTransId="{77BF87F6-D7E9-4DE9-AD1D-FD0EE387B4D5}" sibTransId="{C9F702F3-28AF-46E3-B3EC-F26F3CC7FD0D}"/>
    <dgm:cxn modelId="{212A1A54-E5F7-413F-9BBA-BEEA78E48681}" srcId="{86A628B0-6C83-48F8-A396-BB399AE86DE6}" destId="{E400B18F-EDE2-4193-A73C-89157032C15A}" srcOrd="2" destOrd="0" parTransId="{ACEA3E80-D11E-487D-9EBD-B687ECC07C23}" sibTransId="{4782410D-52D2-497F-8B3A-265CF7176471}"/>
    <dgm:cxn modelId="{64AEBF5E-5BEA-6143-8624-325E6F7A0407}" type="presOf" srcId="{1F135213-7D59-4D56-8240-E02A1F4C75CE}" destId="{B1D8C4BE-15CA-0843-9F66-98259C696B9A}" srcOrd="0" destOrd="0" presId="urn:microsoft.com/office/officeart/2005/8/layout/gear1"/>
    <dgm:cxn modelId="{75AC6F60-855A-43CE-895C-5248EB76BDE6}" srcId="{E400B18F-EDE2-4193-A73C-89157032C15A}" destId="{865E8691-6032-4F37-BA38-B294C19C0DA4}" srcOrd="2" destOrd="0" parTransId="{01FAFFEC-4619-42DE-955A-CC72FE507B0D}" sibTransId="{F3DFDDB7-992E-4C6B-AF73-828BE2485F4D}"/>
    <dgm:cxn modelId="{C0564667-12C4-C845-9768-622F380DBA97}" type="presOf" srcId="{E10388EE-C1B7-46C1-B028-868630C74DAC}" destId="{03F53537-8EC3-744E-8F87-CFC50BC26DB2}" srcOrd="0" destOrd="0" presId="urn:microsoft.com/office/officeart/2005/8/layout/gear1"/>
    <dgm:cxn modelId="{F5925C6C-224D-D244-BDCA-F95853ABE7A5}" type="presOf" srcId="{1F135213-7D59-4D56-8240-E02A1F4C75CE}" destId="{F721FDC5-7390-0548-A40D-C49A62A44EEF}" srcOrd="1" destOrd="0" presId="urn:microsoft.com/office/officeart/2005/8/layout/gear1"/>
    <dgm:cxn modelId="{B183B780-BACD-D84A-8CA8-715075A3E942}" type="presOf" srcId="{8CE00201-9936-4D10-AFCC-099C687933A4}" destId="{3A40B0E7-6A4B-FD49-8D53-D4695377BDE5}" srcOrd="0" destOrd="0" presId="urn:microsoft.com/office/officeart/2005/8/layout/gear1"/>
    <dgm:cxn modelId="{2422BB80-792E-C545-B199-76C2C82F3824}" type="presOf" srcId="{7E3CCA3D-3A00-4FCC-A4C7-AD0DDDDD1147}" destId="{2772B516-FEC2-7942-924E-A46FD0630268}" srcOrd="2" destOrd="0" presId="urn:microsoft.com/office/officeart/2005/8/layout/gear1"/>
    <dgm:cxn modelId="{EA54A185-77EE-4A49-AE8F-4203AF1737AB}" type="presOf" srcId="{86A628B0-6C83-48F8-A396-BB399AE86DE6}" destId="{235CDCA6-8A5E-9641-80A0-EFFF510A4506}" srcOrd="0" destOrd="0" presId="urn:microsoft.com/office/officeart/2005/8/layout/gear1"/>
    <dgm:cxn modelId="{735D0C8D-3915-3049-A071-C7C5898BDE28}" type="presOf" srcId="{E400B18F-EDE2-4193-A73C-89157032C15A}" destId="{227D4469-F17F-544C-A56B-9119721B8854}" srcOrd="1" destOrd="0" presId="urn:microsoft.com/office/officeart/2005/8/layout/gear1"/>
    <dgm:cxn modelId="{60BF2E8D-CBBB-1446-BDAF-47F49EA23389}" type="presOf" srcId="{23CAFE55-A591-4610-997B-F3B719A3F67C}" destId="{03F53537-8EC3-744E-8F87-CFC50BC26DB2}" srcOrd="0" destOrd="1" presId="urn:microsoft.com/office/officeart/2005/8/layout/gear1"/>
    <dgm:cxn modelId="{7E182C92-1B42-4203-9DEA-376CA9468209}" srcId="{1F135213-7D59-4D56-8240-E02A1F4C75CE}" destId="{2C5ABB46-0F33-4635-95C8-034A77843140}" srcOrd="2" destOrd="0" parTransId="{A4A2D883-A409-4031-8E93-7B88EB42D124}" sibTransId="{92CDFD16-CC07-490A-BA71-E10F0D373C06}"/>
    <dgm:cxn modelId="{D9DFDEA7-3F28-704A-B113-D1E650516264}" type="presOf" srcId="{E400B18F-EDE2-4193-A73C-89157032C15A}" destId="{498B1544-CA45-C545-9E6D-D38BAA9313A4}" srcOrd="3" destOrd="0" presId="urn:microsoft.com/office/officeart/2005/8/layout/gear1"/>
    <dgm:cxn modelId="{30B6D5A8-CD35-4D9F-B731-55E91B5D780D}" srcId="{7E3CCA3D-3A00-4FCC-A4C7-AD0DDDDD1147}" destId="{657E6026-6FD9-4DEA-B38A-5623186A42CB}" srcOrd="0" destOrd="0" parTransId="{411707D1-AD0F-4B6D-9EE1-6AB78A1011E4}" sibTransId="{6C321F23-C077-46E3-9F6B-2AB62A639591}"/>
    <dgm:cxn modelId="{4BFA1AAB-B079-D545-BC45-5D6E021C9C2E}" type="presOf" srcId="{F0897143-BD3C-410A-8262-59DBF3C295B7}" destId="{4F6C1F3B-5E6A-FF48-B8BC-CF5657122ADF}" srcOrd="0" destOrd="0" presId="urn:microsoft.com/office/officeart/2005/8/layout/gear1"/>
    <dgm:cxn modelId="{5CA40DC1-FE6D-3441-BC91-EB1DCD5F3688}" type="presOf" srcId="{E400B18F-EDE2-4193-A73C-89157032C15A}" destId="{61318831-0A95-2B47-BEBA-8B640C2CE419}" srcOrd="0" destOrd="0" presId="urn:microsoft.com/office/officeart/2005/8/layout/gear1"/>
    <dgm:cxn modelId="{8D555CC3-17B8-4112-BF54-E835F9CB1F38}" srcId="{86A628B0-6C83-48F8-A396-BB399AE86DE6}" destId="{1F135213-7D59-4D56-8240-E02A1F4C75CE}" srcOrd="0" destOrd="0" parTransId="{EE86290F-553B-4DAA-916C-0F03CCCC692C}" sibTransId="{8CE00201-9936-4D10-AFCC-099C687933A4}"/>
    <dgm:cxn modelId="{A6C20ECA-5A67-47CD-96EB-782EE27AA2B3}" srcId="{1F135213-7D59-4D56-8240-E02A1F4C75CE}" destId="{E10388EE-C1B7-46C1-B028-868630C74DAC}" srcOrd="0" destOrd="0" parTransId="{3B9BFF08-145C-4283-BDAD-1C5CA57BC921}" sibTransId="{52867ACF-C2D3-485B-8672-8F6FF270E776}"/>
    <dgm:cxn modelId="{2E168AD1-C398-B543-BD16-30005DCB8519}" srcId="{E400B18F-EDE2-4193-A73C-89157032C15A}" destId="{B5C39773-AAAF-7243-AE69-DC2C12B913BB}" srcOrd="3" destOrd="0" parTransId="{8254CDE6-1CC1-E548-83BD-B2D0652DAC36}" sibTransId="{7E14C9F1-67BE-DD42-B325-C0969D2F7D52}"/>
    <dgm:cxn modelId="{B1607AD8-4BC5-DA4F-BC7E-2CF0B7D7159D}" type="presOf" srcId="{8F1B4761-13F4-4DE3-BC16-A9057E75FF31}" destId="{4FC860C2-9CA0-334F-9CC6-F274F6DFB0E2}" srcOrd="0" destOrd="0" presId="urn:microsoft.com/office/officeart/2005/8/layout/gear1"/>
    <dgm:cxn modelId="{C78E9CE5-6FEA-5E4C-A1FA-689B6369ADBF}" type="presOf" srcId="{69783FA0-954B-47BC-A8B0-CC536E404BB1}" destId="{4FC860C2-9CA0-334F-9CC6-F274F6DFB0E2}" srcOrd="0" destOrd="1" presId="urn:microsoft.com/office/officeart/2005/8/layout/gear1"/>
    <dgm:cxn modelId="{DCB247F1-B4B6-2E49-9743-40C4062C0B6A}" type="presOf" srcId="{7E3CCA3D-3A00-4FCC-A4C7-AD0DDDDD1147}" destId="{70CE8E5C-411D-DD4D-BA7D-0C6DF6851E03}" srcOrd="1" destOrd="0" presId="urn:microsoft.com/office/officeart/2005/8/layout/gear1"/>
    <dgm:cxn modelId="{60BCA3F3-51C0-441A-9457-E106815228BE}" srcId="{86A628B0-6C83-48F8-A396-BB399AE86DE6}" destId="{7E3CCA3D-3A00-4FCC-A4C7-AD0DDDDD1147}" srcOrd="1" destOrd="0" parTransId="{66A946B3-8B20-44C7-BB4E-4C79AC1AB245}" sibTransId="{F0897143-BD3C-410A-8262-59DBF3C295B7}"/>
    <dgm:cxn modelId="{41B8CEF5-3B3A-4179-85A4-930A206844A4}" srcId="{E400B18F-EDE2-4193-A73C-89157032C15A}" destId="{69783FA0-954B-47BC-A8B0-CC536E404BB1}" srcOrd="1" destOrd="0" parTransId="{3F8014D1-D605-47AB-889F-1B211FAEB9D7}" sibTransId="{90AA0532-8832-4F0E-8168-C2EF6C412ED1}"/>
    <dgm:cxn modelId="{F727A153-7AA8-9D47-A5D7-4E7DB77A2EDF}" type="presParOf" srcId="{235CDCA6-8A5E-9641-80A0-EFFF510A4506}" destId="{B1D8C4BE-15CA-0843-9F66-98259C696B9A}" srcOrd="0" destOrd="0" presId="urn:microsoft.com/office/officeart/2005/8/layout/gear1"/>
    <dgm:cxn modelId="{76DDBA4B-FDE3-1C48-A152-4DA748C7BCE8}" type="presParOf" srcId="{235CDCA6-8A5E-9641-80A0-EFFF510A4506}" destId="{F721FDC5-7390-0548-A40D-C49A62A44EEF}" srcOrd="1" destOrd="0" presId="urn:microsoft.com/office/officeart/2005/8/layout/gear1"/>
    <dgm:cxn modelId="{8A86990E-7E5B-4D43-A597-CF87B85FE178}" type="presParOf" srcId="{235CDCA6-8A5E-9641-80A0-EFFF510A4506}" destId="{151D27A8-7A91-2346-8DD4-E42613843E72}" srcOrd="2" destOrd="0" presId="urn:microsoft.com/office/officeart/2005/8/layout/gear1"/>
    <dgm:cxn modelId="{2B3EEB74-3DA6-474B-9510-01F0105D5496}" type="presParOf" srcId="{235CDCA6-8A5E-9641-80A0-EFFF510A4506}" destId="{03F53537-8EC3-744E-8F87-CFC50BC26DB2}" srcOrd="3" destOrd="0" presId="urn:microsoft.com/office/officeart/2005/8/layout/gear1"/>
    <dgm:cxn modelId="{985CCD33-1E3E-6345-95F1-6E47BDD270AF}" type="presParOf" srcId="{235CDCA6-8A5E-9641-80A0-EFFF510A4506}" destId="{9C132735-FCF9-DE4E-8777-38B9A0AFB2F0}" srcOrd="4" destOrd="0" presId="urn:microsoft.com/office/officeart/2005/8/layout/gear1"/>
    <dgm:cxn modelId="{8EECC788-E3A4-CB4A-966B-6C2D234DCB58}" type="presParOf" srcId="{235CDCA6-8A5E-9641-80A0-EFFF510A4506}" destId="{70CE8E5C-411D-DD4D-BA7D-0C6DF6851E03}" srcOrd="5" destOrd="0" presId="urn:microsoft.com/office/officeart/2005/8/layout/gear1"/>
    <dgm:cxn modelId="{8A988C4A-E52A-F54D-9DC0-C8638AFEBCD1}" type="presParOf" srcId="{235CDCA6-8A5E-9641-80A0-EFFF510A4506}" destId="{2772B516-FEC2-7942-924E-A46FD0630268}" srcOrd="6" destOrd="0" presId="urn:microsoft.com/office/officeart/2005/8/layout/gear1"/>
    <dgm:cxn modelId="{836B5D99-62C7-CA43-976D-7B7A3BE86A18}" type="presParOf" srcId="{235CDCA6-8A5E-9641-80A0-EFFF510A4506}" destId="{A9406324-97EF-9049-B759-088F64E00099}" srcOrd="7" destOrd="0" presId="urn:microsoft.com/office/officeart/2005/8/layout/gear1"/>
    <dgm:cxn modelId="{5CCD620C-E166-2343-96C2-64E99D953415}" type="presParOf" srcId="{235CDCA6-8A5E-9641-80A0-EFFF510A4506}" destId="{61318831-0A95-2B47-BEBA-8B640C2CE419}" srcOrd="8" destOrd="0" presId="urn:microsoft.com/office/officeart/2005/8/layout/gear1"/>
    <dgm:cxn modelId="{84D9E892-3556-8A40-A51D-EA42A8C18343}" type="presParOf" srcId="{235CDCA6-8A5E-9641-80A0-EFFF510A4506}" destId="{227D4469-F17F-544C-A56B-9119721B8854}" srcOrd="9" destOrd="0" presId="urn:microsoft.com/office/officeart/2005/8/layout/gear1"/>
    <dgm:cxn modelId="{21701004-8364-3645-96B8-EB367F9A409F}" type="presParOf" srcId="{235CDCA6-8A5E-9641-80A0-EFFF510A4506}" destId="{FB8DD452-DCD5-F741-8B30-0924F35C5FA7}" srcOrd="10" destOrd="0" presId="urn:microsoft.com/office/officeart/2005/8/layout/gear1"/>
    <dgm:cxn modelId="{372F24F8-3E69-A648-9CAB-9579735B154F}" type="presParOf" srcId="{235CDCA6-8A5E-9641-80A0-EFFF510A4506}" destId="{498B1544-CA45-C545-9E6D-D38BAA9313A4}" srcOrd="11" destOrd="0" presId="urn:microsoft.com/office/officeart/2005/8/layout/gear1"/>
    <dgm:cxn modelId="{FDA33BDB-4956-6241-988D-C9E5683625B5}" type="presParOf" srcId="{235CDCA6-8A5E-9641-80A0-EFFF510A4506}" destId="{4FC860C2-9CA0-334F-9CC6-F274F6DFB0E2}" srcOrd="12" destOrd="0" presId="urn:microsoft.com/office/officeart/2005/8/layout/gear1"/>
    <dgm:cxn modelId="{22A1E044-C3BB-884F-8173-0DD4587B45CE}" type="presParOf" srcId="{235CDCA6-8A5E-9641-80A0-EFFF510A4506}" destId="{3A40B0E7-6A4B-FD49-8D53-D4695377BDE5}" srcOrd="13" destOrd="0" presId="urn:microsoft.com/office/officeart/2005/8/layout/gear1"/>
    <dgm:cxn modelId="{24C49E43-35E7-1344-BFD7-89EF4AF4C89C}" type="presParOf" srcId="{235CDCA6-8A5E-9641-80A0-EFFF510A4506}" destId="{4F6C1F3B-5E6A-FF48-B8BC-CF5657122ADF}" srcOrd="14" destOrd="0" presId="urn:microsoft.com/office/officeart/2005/8/layout/gear1"/>
    <dgm:cxn modelId="{9B68CA66-E956-D442-AC3F-44B81080ADE9}" type="presParOf" srcId="{235CDCA6-8A5E-9641-80A0-EFFF510A4506}" destId="{5AAD284F-E1F9-DD4D-A08B-848318B240A5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D879E2-46FF-4DFD-A87F-51180B4A63BE}" type="doc">
      <dgm:prSet loTypeId="urn:microsoft.com/office/officeart/2005/8/layout/h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4EC2F3-7CFB-4AF8-B4F9-A3762BB7082D}">
      <dgm:prSet/>
      <dgm:spPr/>
      <dgm:t>
        <a:bodyPr/>
        <a:lstStyle/>
        <a:p>
          <a:r>
            <a:rPr lang="en-US"/>
            <a:t>Housing</a:t>
          </a:r>
        </a:p>
      </dgm:t>
    </dgm:pt>
    <dgm:pt modelId="{581922DE-2322-46D6-B102-F4B5EA653C83}" type="parTrans" cxnId="{1DA081B0-4B30-46E2-A1B4-35996E355796}">
      <dgm:prSet/>
      <dgm:spPr/>
      <dgm:t>
        <a:bodyPr/>
        <a:lstStyle/>
        <a:p>
          <a:endParaRPr lang="en-US"/>
        </a:p>
      </dgm:t>
    </dgm:pt>
    <dgm:pt modelId="{3CAB4EC8-AB34-47CA-A921-A53BDAAEA468}" type="sibTrans" cxnId="{1DA081B0-4B30-46E2-A1B4-35996E355796}">
      <dgm:prSet/>
      <dgm:spPr/>
      <dgm:t>
        <a:bodyPr/>
        <a:lstStyle/>
        <a:p>
          <a:endParaRPr lang="en-US"/>
        </a:p>
      </dgm:t>
    </dgm:pt>
    <dgm:pt modelId="{C7894D52-0B16-4BDF-9859-FFD70DB64D20}">
      <dgm:prSet/>
      <dgm:spPr/>
      <dgm:t>
        <a:bodyPr/>
        <a:lstStyle/>
        <a:p>
          <a:r>
            <a:rPr lang="en-US" dirty="0"/>
            <a:t>High</a:t>
          </a:r>
          <a:r>
            <a:rPr lang="en-US" baseline="0" dirty="0"/>
            <a:t> social impact</a:t>
          </a:r>
          <a:endParaRPr lang="en-US" dirty="0"/>
        </a:p>
      </dgm:t>
    </dgm:pt>
    <dgm:pt modelId="{92E33609-A3A7-4D4D-9704-FC4EC8305C4A}" type="parTrans" cxnId="{9999B1B1-0FE1-4DA5-AC85-A6BA912CF1BF}">
      <dgm:prSet/>
      <dgm:spPr/>
      <dgm:t>
        <a:bodyPr/>
        <a:lstStyle/>
        <a:p>
          <a:endParaRPr lang="en-US"/>
        </a:p>
      </dgm:t>
    </dgm:pt>
    <dgm:pt modelId="{B7BE81BD-FF17-4BFE-974F-69B60171E060}" type="sibTrans" cxnId="{9999B1B1-0FE1-4DA5-AC85-A6BA912CF1BF}">
      <dgm:prSet/>
      <dgm:spPr/>
      <dgm:t>
        <a:bodyPr/>
        <a:lstStyle/>
        <a:p>
          <a:endParaRPr lang="en-US"/>
        </a:p>
      </dgm:t>
    </dgm:pt>
    <dgm:pt modelId="{05B78DAD-5692-4560-8DF0-3BF84916EF42}">
      <dgm:prSet/>
      <dgm:spPr/>
      <dgm:t>
        <a:bodyPr/>
        <a:lstStyle/>
        <a:p>
          <a:r>
            <a:rPr lang="en-US" dirty="0"/>
            <a:t>Stadium</a:t>
          </a:r>
        </a:p>
      </dgm:t>
    </dgm:pt>
    <dgm:pt modelId="{10716EC9-4462-49D8-9799-D63D42985D47}" type="parTrans" cxnId="{C541282F-8E68-4FDA-A916-960CF503FA0D}">
      <dgm:prSet/>
      <dgm:spPr/>
      <dgm:t>
        <a:bodyPr/>
        <a:lstStyle/>
        <a:p>
          <a:endParaRPr lang="en-US"/>
        </a:p>
      </dgm:t>
    </dgm:pt>
    <dgm:pt modelId="{716EE374-13E6-468D-9C62-D260CF9D20B9}" type="sibTrans" cxnId="{C541282F-8E68-4FDA-A916-960CF503FA0D}">
      <dgm:prSet/>
      <dgm:spPr/>
      <dgm:t>
        <a:bodyPr/>
        <a:lstStyle/>
        <a:p>
          <a:endParaRPr lang="en-US"/>
        </a:p>
      </dgm:t>
    </dgm:pt>
    <dgm:pt modelId="{19E878DF-1B4A-43CB-BCB2-B58685FEDC85}">
      <dgm:prSet/>
      <dgm:spPr/>
      <dgm:t>
        <a:bodyPr/>
        <a:lstStyle/>
        <a:p>
          <a:r>
            <a:rPr lang="en-US" dirty="0"/>
            <a:t>Retail</a:t>
          </a:r>
        </a:p>
      </dgm:t>
    </dgm:pt>
    <dgm:pt modelId="{C09EBA4D-444E-4BF4-948D-7824689BA59C}" type="parTrans" cxnId="{08B32ADD-7D06-40A8-AF98-7612F44A8622}">
      <dgm:prSet/>
      <dgm:spPr/>
      <dgm:t>
        <a:bodyPr/>
        <a:lstStyle/>
        <a:p>
          <a:endParaRPr lang="en-US"/>
        </a:p>
      </dgm:t>
    </dgm:pt>
    <dgm:pt modelId="{0BABDAFD-4BFF-48EC-8DFC-99BA5CA6A2C6}" type="sibTrans" cxnId="{08B32ADD-7D06-40A8-AF98-7612F44A8622}">
      <dgm:prSet/>
      <dgm:spPr/>
      <dgm:t>
        <a:bodyPr/>
        <a:lstStyle/>
        <a:p>
          <a:endParaRPr lang="en-US"/>
        </a:p>
      </dgm:t>
    </dgm:pt>
    <dgm:pt modelId="{27CCE802-43C2-4349-A99B-46A019122799}">
      <dgm:prSet/>
      <dgm:spPr/>
      <dgm:t>
        <a:bodyPr/>
        <a:lstStyle/>
        <a:p>
          <a:r>
            <a:rPr lang="en-US" dirty="0"/>
            <a:t>Moderate social impact</a:t>
          </a:r>
        </a:p>
      </dgm:t>
    </dgm:pt>
    <dgm:pt modelId="{E774E80F-6410-440D-A34E-8B038B4EB105}" type="parTrans" cxnId="{A543BC72-D6C0-434B-A479-A46F5294263E}">
      <dgm:prSet/>
      <dgm:spPr/>
      <dgm:t>
        <a:bodyPr/>
        <a:lstStyle/>
        <a:p>
          <a:endParaRPr lang="en-US"/>
        </a:p>
      </dgm:t>
    </dgm:pt>
    <dgm:pt modelId="{10DF93F8-37B6-4A3F-A54D-9DBDF5D713DF}" type="sibTrans" cxnId="{A543BC72-D6C0-434B-A479-A46F5294263E}">
      <dgm:prSet/>
      <dgm:spPr/>
      <dgm:t>
        <a:bodyPr/>
        <a:lstStyle/>
        <a:p>
          <a:endParaRPr lang="en-US"/>
        </a:p>
      </dgm:t>
    </dgm:pt>
    <dgm:pt modelId="{5DF94857-8B8A-8D49-84FE-A1E2F49D0384}">
      <dgm:prSet/>
      <dgm:spPr/>
      <dgm:t>
        <a:bodyPr/>
        <a:lstStyle/>
        <a:p>
          <a:r>
            <a:rPr lang="en-US" dirty="0"/>
            <a:t>Low</a:t>
          </a:r>
          <a:r>
            <a:rPr lang="en-US" baseline="0" dirty="0"/>
            <a:t> social impact</a:t>
          </a:r>
          <a:endParaRPr lang="en-US" dirty="0"/>
        </a:p>
      </dgm:t>
    </dgm:pt>
    <dgm:pt modelId="{3116F376-8DA1-4C47-B340-FC33E8DEC875}" type="parTrans" cxnId="{DD6A63B9-6144-7843-AF4D-912C27846D4D}">
      <dgm:prSet/>
      <dgm:spPr/>
      <dgm:t>
        <a:bodyPr/>
        <a:lstStyle/>
        <a:p>
          <a:endParaRPr lang="en-US"/>
        </a:p>
      </dgm:t>
    </dgm:pt>
    <dgm:pt modelId="{755F4CCB-C25B-754A-BEB3-ED73557CECB5}" type="sibTrans" cxnId="{DD6A63B9-6144-7843-AF4D-912C27846D4D}">
      <dgm:prSet/>
      <dgm:spPr/>
      <dgm:t>
        <a:bodyPr/>
        <a:lstStyle/>
        <a:p>
          <a:endParaRPr lang="en-US"/>
        </a:p>
      </dgm:t>
    </dgm:pt>
    <dgm:pt modelId="{8C7958CF-BEAB-774E-9572-0DCAC98A9C89}">
      <dgm:prSet/>
      <dgm:spPr/>
      <dgm:t>
        <a:bodyPr/>
        <a:lstStyle/>
        <a:p>
          <a:r>
            <a:rPr lang="en-US" dirty="0"/>
            <a:t>High long term fiscal impact</a:t>
          </a:r>
        </a:p>
      </dgm:t>
    </dgm:pt>
    <dgm:pt modelId="{56A048A9-96DE-AD4E-BAAE-B716980928F3}" type="parTrans" cxnId="{E063C798-A507-ED47-ADD2-0C1AEAAF6255}">
      <dgm:prSet/>
      <dgm:spPr/>
      <dgm:t>
        <a:bodyPr/>
        <a:lstStyle/>
        <a:p>
          <a:endParaRPr lang="en-US"/>
        </a:p>
      </dgm:t>
    </dgm:pt>
    <dgm:pt modelId="{137F3CF7-58D9-4144-9A9A-850A080910EB}" type="sibTrans" cxnId="{E063C798-A507-ED47-ADD2-0C1AEAAF6255}">
      <dgm:prSet/>
      <dgm:spPr/>
      <dgm:t>
        <a:bodyPr/>
        <a:lstStyle/>
        <a:p>
          <a:endParaRPr lang="en-US"/>
        </a:p>
      </dgm:t>
    </dgm:pt>
    <dgm:pt modelId="{952CCB09-F5F8-7249-B3AA-DC850E42E655}">
      <dgm:prSet/>
      <dgm:spPr/>
      <dgm:t>
        <a:bodyPr/>
        <a:lstStyle/>
        <a:p>
          <a:r>
            <a:rPr lang="en-US" dirty="0"/>
            <a:t>unknown LT fiscal impact</a:t>
          </a:r>
        </a:p>
      </dgm:t>
    </dgm:pt>
    <dgm:pt modelId="{A032C793-CFCD-EB4E-BCEB-9543C5366D6D}" type="parTrans" cxnId="{423C9C9B-218E-4B41-A62B-8427C15304FE}">
      <dgm:prSet/>
      <dgm:spPr/>
      <dgm:t>
        <a:bodyPr/>
        <a:lstStyle/>
        <a:p>
          <a:endParaRPr lang="en-US"/>
        </a:p>
      </dgm:t>
    </dgm:pt>
    <dgm:pt modelId="{CE160FEF-F98A-8B45-98D2-0321E5A364D0}" type="sibTrans" cxnId="{423C9C9B-218E-4B41-A62B-8427C15304FE}">
      <dgm:prSet/>
      <dgm:spPr/>
      <dgm:t>
        <a:bodyPr/>
        <a:lstStyle/>
        <a:p>
          <a:endParaRPr lang="en-US"/>
        </a:p>
      </dgm:t>
    </dgm:pt>
    <dgm:pt modelId="{98E02C18-779A-BE4E-9398-FDD720EC20A1}">
      <dgm:prSet/>
      <dgm:spPr/>
      <dgm:t>
        <a:bodyPr/>
        <a:lstStyle/>
        <a:p>
          <a:r>
            <a:rPr lang="en-US" dirty="0"/>
            <a:t>Unknown LT economic impact</a:t>
          </a:r>
        </a:p>
      </dgm:t>
    </dgm:pt>
    <dgm:pt modelId="{594C008E-F74E-3845-908D-7B2C95109955}" type="parTrans" cxnId="{A6158EF1-6D28-AF46-AF9C-D2C1404AB4EE}">
      <dgm:prSet/>
      <dgm:spPr/>
      <dgm:t>
        <a:bodyPr/>
        <a:lstStyle/>
        <a:p>
          <a:endParaRPr lang="en-US"/>
        </a:p>
      </dgm:t>
    </dgm:pt>
    <dgm:pt modelId="{1AE13A23-D104-CD45-93D6-A7717FB4DE02}" type="sibTrans" cxnId="{A6158EF1-6D28-AF46-AF9C-D2C1404AB4EE}">
      <dgm:prSet/>
      <dgm:spPr/>
      <dgm:t>
        <a:bodyPr/>
        <a:lstStyle/>
        <a:p>
          <a:endParaRPr lang="en-US"/>
        </a:p>
      </dgm:t>
    </dgm:pt>
    <dgm:pt modelId="{77D8C847-7D91-1040-8A43-513D3004CD39}">
      <dgm:prSet/>
      <dgm:spPr/>
      <dgm:t>
        <a:bodyPr/>
        <a:lstStyle/>
        <a:p>
          <a:r>
            <a:rPr lang="en-US" dirty="0"/>
            <a:t>Moderate economic impact</a:t>
          </a:r>
        </a:p>
      </dgm:t>
    </dgm:pt>
    <dgm:pt modelId="{586623FD-5886-0444-9BD5-72CCEFE2B523}" type="parTrans" cxnId="{3EE7030F-04F7-6448-827B-01770DC11320}">
      <dgm:prSet/>
      <dgm:spPr/>
      <dgm:t>
        <a:bodyPr/>
        <a:lstStyle/>
        <a:p>
          <a:endParaRPr lang="en-US"/>
        </a:p>
      </dgm:t>
    </dgm:pt>
    <dgm:pt modelId="{3224BC82-A8B8-A84F-B074-EA23C1F386CE}" type="sibTrans" cxnId="{3EE7030F-04F7-6448-827B-01770DC11320}">
      <dgm:prSet/>
      <dgm:spPr/>
      <dgm:t>
        <a:bodyPr/>
        <a:lstStyle/>
        <a:p>
          <a:endParaRPr lang="en-US"/>
        </a:p>
      </dgm:t>
    </dgm:pt>
    <dgm:pt modelId="{1FDD1E15-B9B9-1B46-83C9-9C01F38E7ABF}">
      <dgm:prSet/>
      <dgm:spPr/>
      <dgm:t>
        <a:bodyPr/>
        <a:lstStyle/>
        <a:p>
          <a:r>
            <a:rPr lang="en-US" dirty="0"/>
            <a:t>Low (long term) fiscal impact </a:t>
          </a:r>
        </a:p>
      </dgm:t>
    </dgm:pt>
    <dgm:pt modelId="{0E778815-FECF-1746-9E82-54A67CBEA531}" type="parTrans" cxnId="{10351343-F796-314C-BD53-DAB40D74EB21}">
      <dgm:prSet/>
      <dgm:spPr/>
      <dgm:t>
        <a:bodyPr/>
        <a:lstStyle/>
        <a:p>
          <a:endParaRPr lang="en-US"/>
        </a:p>
      </dgm:t>
    </dgm:pt>
    <dgm:pt modelId="{66D23C83-BE6A-1D46-80F0-30C49F74BB69}" type="sibTrans" cxnId="{10351343-F796-314C-BD53-DAB40D74EB21}">
      <dgm:prSet/>
      <dgm:spPr/>
      <dgm:t>
        <a:bodyPr/>
        <a:lstStyle/>
        <a:p>
          <a:endParaRPr lang="en-US"/>
        </a:p>
      </dgm:t>
    </dgm:pt>
    <dgm:pt modelId="{2E0C677C-1664-554A-B3AF-4C15F166A3ED}">
      <dgm:prSet/>
      <dgm:spPr/>
      <dgm:t>
        <a:bodyPr/>
        <a:lstStyle/>
        <a:p>
          <a:r>
            <a:rPr lang="en-US" dirty="0"/>
            <a:t>Low (long term) economic impact</a:t>
          </a:r>
        </a:p>
      </dgm:t>
    </dgm:pt>
    <dgm:pt modelId="{47AB7C60-1CF3-A041-803E-2470F618B9D6}" type="parTrans" cxnId="{56BC9A33-1667-E748-AF55-04ABA53BB3D4}">
      <dgm:prSet/>
      <dgm:spPr/>
      <dgm:t>
        <a:bodyPr/>
        <a:lstStyle/>
        <a:p>
          <a:endParaRPr lang="en-US"/>
        </a:p>
      </dgm:t>
    </dgm:pt>
    <dgm:pt modelId="{661F189C-3651-9642-982F-596E84555819}" type="sibTrans" cxnId="{56BC9A33-1667-E748-AF55-04ABA53BB3D4}">
      <dgm:prSet/>
      <dgm:spPr/>
      <dgm:t>
        <a:bodyPr/>
        <a:lstStyle/>
        <a:p>
          <a:endParaRPr lang="en-US"/>
        </a:p>
      </dgm:t>
    </dgm:pt>
    <dgm:pt modelId="{AD0A7FC8-6396-0747-8149-DEDDC6EC9B42}" type="pres">
      <dgm:prSet presAssocID="{F6D879E2-46FF-4DFD-A87F-51180B4A63BE}" presName="Name0" presStyleCnt="0">
        <dgm:presLayoutVars>
          <dgm:dir/>
          <dgm:animLvl val="lvl"/>
          <dgm:resizeHandles val="exact"/>
        </dgm:presLayoutVars>
      </dgm:prSet>
      <dgm:spPr/>
    </dgm:pt>
    <dgm:pt modelId="{60389D12-1257-9E48-A00E-120B3BC9CDA6}" type="pres">
      <dgm:prSet presAssocID="{2A4EC2F3-7CFB-4AF8-B4F9-A3762BB7082D}" presName="composite" presStyleCnt="0"/>
      <dgm:spPr/>
    </dgm:pt>
    <dgm:pt modelId="{6C10874D-8A7B-AF4E-973A-A5E4F441EF17}" type="pres">
      <dgm:prSet presAssocID="{2A4EC2F3-7CFB-4AF8-B4F9-A3762BB7082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65F19B2-99BA-6B44-B82B-77D4794E5E9B}" type="pres">
      <dgm:prSet presAssocID="{2A4EC2F3-7CFB-4AF8-B4F9-A3762BB7082D}" presName="desTx" presStyleLbl="alignAccFollowNode1" presStyleIdx="0" presStyleCnt="3">
        <dgm:presLayoutVars>
          <dgm:bulletEnabled val="1"/>
        </dgm:presLayoutVars>
      </dgm:prSet>
      <dgm:spPr/>
    </dgm:pt>
    <dgm:pt modelId="{BF988C2B-BCEC-654C-8DE6-B342ED403DFE}" type="pres">
      <dgm:prSet presAssocID="{3CAB4EC8-AB34-47CA-A921-A53BDAAEA468}" presName="space" presStyleCnt="0"/>
      <dgm:spPr/>
    </dgm:pt>
    <dgm:pt modelId="{B53E0158-CB83-7A42-9FE2-E1E9D691F443}" type="pres">
      <dgm:prSet presAssocID="{05B78DAD-5692-4560-8DF0-3BF84916EF42}" presName="composite" presStyleCnt="0"/>
      <dgm:spPr/>
    </dgm:pt>
    <dgm:pt modelId="{F714D682-056D-634B-B969-7D277747B29B}" type="pres">
      <dgm:prSet presAssocID="{05B78DAD-5692-4560-8DF0-3BF84916EF4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460DBAC-92E3-EC46-8AE9-FAF9965FACD7}" type="pres">
      <dgm:prSet presAssocID="{05B78DAD-5692-4560-8DF0-3BF84916EF42}" presName="desTx" presStyleLbl="alignAccFollowNode1" presStyleIdx="1" presStyleCnt="3">
        <dgm:presLayoutVars>
          <dgm:bulletEnabled val="1"/>
        </dgm:presLayoutVars>
      </dgm:prSet>
      <dgm:spPr/>
    </dgm:pt>
    <dgm:pt modelId="{C910E626-BAFE-194B-953C-176FDA99A9EA}" type="pres">
      <dgm:prSet presAssocID="{716EE374-13E6-468D-9C62-D260CF9D20B9}" presName="space" presStyleCnt="0"/>
      <dgm:spPr/>
    </dgm:pt>
    <dgm:pt modelId="{ACB873C0-8B58-A44D-908E-7E859C5CC711}" type="pres">
      <dgm:prSet presAssocID="{19E878DF-1B4A-43CB-BCB2-B58685FEDC85}" presName="composite" presStyleCnt="0"/>
      <dgm:spPr/>
    </dgm:pt>
    <dgm:pt modelId="{9ECDAD1A-963D-FB49-8EC2-DCCC8A9FFF6A}" type="pres">
      <dgm:prSet presAssocID="{19E878DF-1B4A-43CB-BCB2-B58685FEDC8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82A334-80DA-A441-821B-74D46436A9CB}" type="pres">
      <dgm:prSet presAssocID="{19E878DF-1B4A-43CB-BCB2-B58685FEDC8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6E57A07-B73F-A54B-A973-BF057212E3E0}" type="presOf" srcId="{1FDD1E15-B9B9-1B46-83C9-9C01F38E7ABF}" destId="{565F19B2-99BA-6B44-B82B-77D4794E5E9B}" srcOrd="0" destOrd="1" presId="urn:microsoft.com/office/officeart/2005/8/layout/hList1"/>
    <dgm:cxn modelId="{FD2ABD0B-3749-B54B-85E4-2CBD93998AE9}" type="presOf" srcId="{C7894D52-0B16-4BDF-9859-FFD70DB64D20}" destId="{565F19B2-99BA-6B44-B82B-77D4794E5E9B}" srcOrd="0" destOrd="0" presId="urn:microsoft.com/office/officeart/2005/8/layout/hList1"/>
    <dgm:cxn modelId="{3EE7030F-04F7-6448-827B-01770DC11320}" srcId="{19E878DF-1B4A-43CB-BCB2-B58685FEDC85}" destId="{77D8C847-7D91-1040-8A43-513D3004CD39}" srcOrd="2" destOrd="0" parTransId="{586623FD-5886-0444-9BD5-72CCEFE2B523}" sibTransId="{3224BC82-A8B8-A84F-B074-EA23C1F386CE}"/>
    <dgm:cxn modelId="{68AA4F10-6EF8-0B4C-8702-F07525494232}" type="presOf" srcId="{F6D879E2-46FF-4DFD-A87F-51180B4A63BE}" destId="{AD0A7FC8-6396-0747-8149-DEDDC6EC9B42}" srcOrd="0" destOrd="0" presId="urn:microsoft.com/office/officeart/2005/8/layout/hList1"/>
    <dgm:cxn modelId="{C541282F-8E68-4FDA-A916-960CF503FA0D}" srcId="{F6D879E2-46FF-4DFD-A87F-51180B4A63BE}" destId="{05B78DAD-5692-4560-8DF0-3BF84916EF42}" srcOrd="1" destOrd="0" parTransId="{10716EC9-4462-49D8-9799-D63D42985D47}" sibTransId="{716EE374-13E6-468D-9C62-D260CF9D20B9}"/>
    <dgm:cxn modelId="{B6219C2F-32C2-3749-8209-A1B7A70BA05A}" type="presOf" srcId="{05B78DAD-5692-4560-8DF0-3BF84916EF42}" destId="{F714D682-056D-634B-B969-7D277747B29B}" srcOrd="0" destOrd="0" presId="urn:microsoft.com/office/officeart/2005/8/layout/hList1"/>
    <dgm:cxn modelId="{56BC9A33-1667-E748-AF55-04ABA53BB3D4}" srcId="{2A4EC2F3-7CFB-4AF8-B4F9-A3762BB7082D}" destId="{2E0C677C-1664-554A-B3AF-4C15F166A3ED}" srcOrd="2" destOrd="0" parTransId="{47AB7C60-1CF3-A041-803E-2470F618B9D6}" sibTransId="{661F189C-3651-9642-982F-596E84555819}"/>
    <dgm:cxn modelId="{F8C01C34-810E-E14E-9DDD-BB7343DBCC21}" type="presOf" srcId="{952CCB09-F5F8-7249-B3AA-DC850E42E655}" destId="{8460DBAC-92E3-EC46-8AE9-FAF9965FACD7}" srcOrd="0" destOrd="1" presId="urn:microsoft.com/office/officeart/2005/8/layout/hList1"/>
    <dgm:cxn modelId="{B4A66A3C-DCED-A646-9A96-43658A6ADA1C}" type="presOf" srcId="{77D8C847-7D91-1040-8A43-513D3004CD39}" destId="{6182A334-80DA-A441-821B-74D46436A9CB}" srcOrd="0" destOrd="2" presId="urn:microsoft.com/office/officeart/2005/8/layout/hList1"/>
    <dgm:cxn modelId="{10351343-F796-314C-BD53-DAB40D74EB21}" srcId="{2A4EC2F3-7CFB-4AF8-B4F9-A3762BB7082D}" destId="{1FDD1E15-B9B9-1B46-83C9-9C01F38E7ABF}" srcOrd="1" destOrd="0" parTransId="{0E778815-FECF-1746-9E82-54A67CBEA531}" sibTransId="{66D23C83-BE6A-1D46-80F0-30C49F74BB69}"/>
    <dgm:cxn modelId="{38FB4262-B2A4-4542-9756-8C7A4E73A3A6}" type="presOf" srcId="{2E0C677C-1664-554A-B3AF-4C15F166A3ED}" destId="{565F19B2-99BA-6B44-B82B-77D4794E5E9B}" srcOrd="0" destOrd="2" presId="urn:microsoft.com/office/officeart/2005/8/layout/hList1"/>
    <dgm:cxn modelId="{2F67566E-C0C8-A94A-8E95-CC1628768C19}" type="presOf" srcId="{19E878DF-1B4A-43CB-BCB2-B58685FEDC85}" destId="{9ECDAD1A-963D-FB49-8EC2-DCCC8A9FFF6A}" srcOrd="0" destOrd="0" presId="urn:microsoft.com/office/officeart/2005/8/layout/hList1"/>
    <dgm:cxn modelId="{A543BC72-D6C0-434B-A479-A46F5294263E}" srcId="{19E878DF-1B4A-43CB-BCB2-B58685FEDC85}" destId="{27CCE802-43C2-4349-A99B-46A019122799}" srcOrd="0" destOrd="0" parTransId="{E774E80F-6410-440D-A34E-8B038B4EB105}" sibTransId="{10DF93F8-37B6-4A3F-A54D-9DBDF5D713DF}"/>
    <dgm:cxn modelId="{7D657F7D-72A9-E543-ABC8-3651F3AB9897}" type="presOf" srcId="{98E02C18-779A-BE4E-9398-FDD720EC20A1}" destId="{8460DBAC-92E3-EC46-8AE9-FAF9965FACD7}" srcOrd="0" destOrd="2" presId="urn:microsoft.com/office/officeart/2005/8/layout/hList1"/>
    <dgm:cxn modelId="{F43F398D-C1C7-584D-8998-1050A0711916}" type="presOf" srcId="{2A4EC2F3-7CFB-4AF8-B4F9-A3762BB7082D}" destId="{6C10874D-8A7B-AF4E-973A-A5E4F441EF17}" srcOrd="0" destOrd="0" presId="urn:microsoft.com/office/officeart/2005/8/layout/hList1"/>
    <dgm:cxn modelId="{E063C798-A507-ED47-ADD2-0C1AEAAF6255}" srcId="{19E878DF-1B4A-43CB-BCB2-B58685FEDC85}" destId="{8C7958CF-BEAB-774E-9572-0DCAC98A9C89}" srcOrd="1" destOrd="0" parTransId="{56A048A9-96DE-AD4E-BAAE-B716980928F3}" sibTransId="{137F3CF7-58D9-4144-9A9A-850A080910EB}"/>
    <dgm:cxn modelId="{423C9C9B-218E-4B41-A62B-8427C15304FE}" srcId="{05B78DAD-5692-4560-8DF0-3BF84916EF42}" destId="{952CCB09-F5F8-7249-B3AA-DC850E42E655}" srcOrd="1" destOrd="0" parTransId="{A032C793-CFCD-EB4E-BCEB-9543C5366D6D}" sibTransId="{CE160FEF-F98A-8B45-98D2-0321E5A364D0}"/>
    <dgm:cxn modelId="{1DA081B0-4B30-46E2-A1B4-35996E355796}" srcId="{F6D879E2-46FF-4DFD-A87F-51180B4A63BE}" destId="{2A4EC2F3-7CFB-4AF8-B4F9-A3762BB7082D}" srcOrd="0" destOrd="0" parTransId="{581922DE-2322-46D6-B102-F4B5EA653C83}" sibTransId="{3CAB4EC8-AB34-47CA-A921-A53BDAAEA468}"/>
    <dgm:cxn modelId="{9EC119B1-87CF-5342-A21F-C298710A3A53}" type="presOf" srcId="{8C7958CF-BEAB-774E-9572-0DCAC98A9C89}" destId="{6182A334-80DA-A441-821B-74D46436A9CB}" srcOrd="0" destOrd="1" presId="urn:microsoft.com/office/officeart/2005/8/layout/hList1"/>
    <dgm:cxn modelId="{9999B1B1-0FE1-4DA5-AC85-A6BA912CF1BF}" srcId="{2A4EC2F3-7CFB-4AF8-B4F9-A3762BB7082D}" destId="{C7894D52-0B16-4BDF-9859-FFD70DB64D20}" srcOrd="0" destOrd="0" parTransId="{92E33609-A3A7-4D4D-9704-FC4EC8305C4A}" sibTransId="{B7BE81BD-FF17-4BFE-974F-69B60171E060}"/>
    <dgm:cxn modelId="{3CAF98B5-1B19-A043-A1A0-507FC4894D36}" type="presOf" srcId="{5DF94857-8B8A-8D49-84FE-A1E2F49D0384}" destId="{8460DBAC-92E3-EC46-8AE9-FAF9965FACD7}" srcOrd="0" destOrd="0" presId="urn:microsoft.com/office/officeart/2005/8/layout/hList1"/>
    <dgm:cxn modelId="{DD6A63B9-6144-7843-AF4D-912C27846D4D}" srcId="{05B78DAD-5692-4560-8DF0-3BF84916EF42}" destId="{5DF94857-8B8A-8D49-84FE-A1E2F49D0384}" srcOrd="0" destOrd="0" parTransId="{3116F376-8DA1-4C47-B340-FC33E8DEC875}" sibTransId="{755F4CCB-C25B-754A-BEB3-ED73557CECB5}"/>
    <dgm:cxn modelId="{1DB914DC-03F3-EE40-905C-56116EE6B2D0}" type="presOf" srcId="{27CCE802-43C2-4349-A99B-46A019122799}" destId="{6182A334-80DA-A441-821B-74D46436A9CB}" srcOrd="0" destOrd="0" presId="urn:microsoft.com/office/officeart/2005/8/layout/hList1"/>
    <dgm:cxn modelId="{08B32ADD-7D06-40A8-AF98-7612F44A8622}" srcId="{F6D879E2-46FF-4DFD-A87F-51180B4A63BE}" destId="{19E878DF-1B4A-43CB-BCB2-B58685FEDC85}" srcOrd="2" destOrd="0" parTransId="{C09EBA4D-444E-4BF4-948D-7824689BA59C}" sibTransId="{0BABDAFD-4BFF-48EC-8DFC-99BA5CA6A2C6}"/>
    <dgm:cxn modelId="{A6158EF1-6D28-AF46-AF9C-D2C1404AB4EE}" srcId="{05B78DAD-5692-4560-8DF0-3BF84916EF42}" destId="{98E02C18-779A-BE4E-9398-FDD720EC20A1}" srcOrd="2" destOrd="0" parTransId="{594C008E-F74E-3845-908D-7B2C95109955}" sibTransId="{1AE13A23-D104-CD45-93D6-A7717FB4DE02}"/>
    <dgm:cxn modelId="{42E4CFC1-A7CD-EE4A-B38D-A8971C26BDA5}" type="presParOf" srcId="{AD0A7FC8-6396-0747-8149-DEDDC6EC9B42}" destId="{60389D12-1257-9E48-A00E-120B3BC9CDA6}" srcOrd="0" destOrd="0" presId="urn:microsoft.com/office/officeart/2005/8/layout/hList1"/>
    <dgm:cxn modelId="{1FCE3FAB-A522-3B4D-9BAD-8219B451E40E}" type="presParOf" srcId="{60389D12-1257-9E48-A00E-120B3BC9CDA6}" destId="{6C10874D-8A7B-AF4E-973A-A5E4F441EF17}" srcOrd="0" destOrd="0" presId="urn:microsoft.com/office/officeart/2005/8/layout/hList1"/>
    <dgm:cxn modelId="{AE87A8D5-B117-E043-B2B5-1E9751F7FF38}" type="presParOf" srcId="{60389D12-1257-9E48-A00E-120B3BC9CDA6}" destId="{565F19B2-99BA-6B44-B82B-77D4794E5E9B}" srcOrd="1" destOrd="0" presId="urn:microsoft.com/office/officeart/2005/8/layout/hList1"/>
    <dgm:cxn modelId="{2981D78F-BE18-AD44-8CDB-8D7EF4DE4E04}" type="presParOf" srcId="{AD0A7FC8-6396-0747-8149-DEDDC6EC9B42}" destId="{BF988C2B-BCEC-654C-8DE6-B342ED403DFE}" srcOrd="1" destOrd="0" presId="urn:microsoft.com/office/officeart/2005/8/layout/hList1"/>
    <dgm:cxn modelId="{20FAEFD3-AB5E-A247-BB56-6968610C5571}" type="presParOf" srcId="{AD0A7FC8-6396-0747-8149-DEDDC6EC9B42}" destId="{B53E0158-CB83-7A42-9FE2-E1E9D691F443}" srcOrd="2" destOrd="0" presId="urn:microsoft.com/office/officeart/2005/8/layout/hList1"/>
    <dgm:cxn modelId="{9DD80103-AF0C-DA4A-B057-693AAB25BEE2}" type="presParOf" srcId="{B53E0158-CB83-7A42-9FE2-E1E9D691F443}" destId="{F714D682-056D-634B-B969-7D277747B29B}" srcOrd="0" destOrd="0" presId="urn:microsoft.com/office/officeart/2005/8/layout/hList1"/>
    <dgm:cxn modelId="{415DC447-CB0F-BB43-B082-346BDDA91CD4}" type="presParOf" srcId="{B53E0158-CB83-7A42-9FE2-E1E9D691F443}" destId="{8460DBAC-92E3-EC46-8AE9-FAF9965FACD7}" srcOrd="1" destOrd="0" presId="urn:microsoft.com/office/officeart/2005/8/layout/hList1"/>
    <dgm:cxn modelId="{5B14EBFC-6894-1B46-AA3D-7EEBAB9ABBAC}" type="presParOf" srcId="{AD0A7FC8-6396-0747-8149-DEDDC6EC9B42}" destId="{C910E626-BAFE-194B-953C-176FDA99A9EA}" srcOrd="3" destOrd="0" presId="urn:microsoft.com/office/officeart/2005/8/layout/hList1"/>
    <dgm:cxn modelId="{3D3568B1-FE8F-AC46-A733-DCB5F187DFB0}" type="presParOf" srcId="{AD0A7FC8-6396-0747-8149-DEDDC6EC9B42}" destId="{ACB873C0-8B58-A44D-908E-7E859C5CC711}" srcOrd="4" destOrd="0" presId="urn:microsoft.com/office/officeart/2005/8/layout/hList1"/>
    <dgm:cxn modelId="{A72F9984-4DF0-5443-A1CF-82D0F8952584}" type="presParOf" srcId="{ACB873C0-8B58-A44D-908E-7E859C5CC711}" destId="{9ECDAD1A-963D-FB49-8EC2-DCCC8A9FFF6A}" srcOrd="0" destOrd="0" presId="urn:microsoft.com/office/officeart/2005/8/layout/hList1"/>
    <dgm:cxn modelId="{B589CD24-96C6-DF4B-A434-84FE85D966D2}" type="presParOf" srcId="{ACB873C0-8B58-A44D-908E-7E859C5CC711}" destId="{6182A334-80DA-A441-821B-74D46436A9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3361AC-92BD-4900-A56F-F0221B9C2F6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AB2541-6C42-4A95-B2A5-F840C478A4AF}">
      <dgm:prSet/>
      <dgm:spPr/>
      <dgm:t>
        <a:bodyPr/>
        <a:lstStyle/>
        <a:p>
          <a:r>
            <a:rPr lang="en-US" dirty="0"/>
            <a:t>The State Fair moves but the track and accompanying horse facilities remain at the site</a:t>
          </a:r>
        </a:p>
      </dgm:t>
    </dgm:pt>
    <dgm:pt modelId="{22934B9C-44D0-43FD-AEFD-5B895C9A2E3D}" type="parTrans" cxnId="{97DC4687-683E-4A10-B1B9-F6373478FBB3}">
      <dgm:prSet/>
      <dgm:spPr/>
      <dgm:t>
        <a:bodyPr/>
        <a:lstStyle/>
        <a:p>
          <a:endParaRPr lang="en-US"/>
        </a:p>
      </dgm:t>
    </dgm:pt>
    <dgm:pt modelId="{5DE21F82-884B-4566-A2D3-30F763282CCD}" type="sibTrans" cxnId="{97DC4687-683E-4A10-B1B9-F6373478FBB3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1A2908BB-26C3-435B-A1A8-E64EA3EC090B}">
      <dgm:prSet/>
      <dgm:spPr/>
      <dgm:t>
        <a:bodyPr/>
        <a:lstStyle/>
        <a:p>
          <a:r>
            <a:rPr lang="en-US" dirty="0"/>
            <a:t>The State Fair, track, and horse facilities all move</a:t>
          </a:r>
        </a:p>
      </dgm:t>
    </dgm:pt>
    <dgm:pt modelId="{5204761B-E5A0-418D-B406-3C8008AEEC55}" type="parTrans" cxnId="{00CFDCA9-F3AC-4CAB-90D8-F5F2A3C52085}">
      <dgm:prSet/>
      <dgm:spPr/>
      <dgm:t>
        <a:bodyPr/>
        <a:lstStyle/>
        <a:p>
          <a:endParaRPr lang="en-US"/>
        </a:p>
      </dgm:t>
    </dgm:pt>
    <dgm:pt modelId="{DE397330-3E7B-46FA-A467-4D4129B110B5}" type="sibTrans" cxnId="{00CFDCA9-F3AC-4CAB-90D8-F5F2A3C52085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A1AE0E8C-6CC7-400D-AF75-A60418A268D0}">
      <dgm:prSet/>
      <dgm:spPr/>
      <dgm:t>
        <a:bodyPr/>
        <a:lstStyle/>
        <a:p>
          <a:r>
            <a:rPr lang="en-US" dirty="0"/>
            <a:t>The State Fair stays and the track and horse facilities move</a:t>
          </a:r>
        </a:p>
      </dgm:t>
    </dgm:pt>
    <dgm:pt modelId="{E4198A54-2250-485D-B169-C67559CEEBD5}" type="parTrans" cxnId="{4F3565AB-011D-4445-BC3D-05E8A8B04E41}">
      <dgm:prSet/>
      <dgm:spPr/>
      <dgm:t>
        <a:bodyPr/>
        <a:lstStyle/>
        <a:p>
          <a:endParaRPr lang="en-US"/>
        </a:p>
      </dgm:t>
    </dgm:pt>
    <dgm:pt modelId="{89F883C6-11A5-48A8-8F31-F5699DD252D9}" type="sibTrans" cxnId="{4F3565AB-011D-4445-BC3D-05E8A8B04E41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3568678F-D5D9-A14A-85B0-FDEF4E9696EE}" type="pres">
      <dgm:prSet presAssocID="{403361AC-92BD-4900-A56F-F0221B9C2F61}" presName="Name0" presStyleCnt="0">
        <dgm:presLayoutVars>
          <dgm:animLvl val="lvl"/>
          <dgm:resizeHandles val="exact"/>
        </dgm:presLayoutVars>
      </dgm:prSet>
      <dgm:spPr/>
    </dgm:pt>
    <dgm:pt modelId="{B5FAD54C-1C58-E049-B3B9-41FCA3C0A824}" type="pres">
      <dgm:prSet presAssocID="{C0AB2541-6C42-4A95-B2A5-F840C478A4AF}" presName="compositeNode" presStyleCnt="0">
        <dgm:presLayoutVars>
          <dgm:bulletEnabled val="1"/>
        </dgm:presLayoutVars>
      </dgm:prSet>
      <dgm:spPr/>
    </dgm:pt>
    <dgm:pt modelId="{B595000D-7148-7948-8C5C-5DEC0FBE362E}" type="pres">
      <dgm:prSet presAssocID="{C0AB2541-6C42-4A95-B2A5-F840C478A4AF}" presName="bgRect" presStyleLbl="alignNode1" presStyleIdx="0" presStyleCnt="3"/>
      <dgm:spPr/>
    </dgm:pt>
    <dgm:pt modelId="{AFEDF660-04E7-C54D-BDDC-4AC93505058B}" type="pres">
      <dgm:prSet presAssocID="{5DE21F82-884B-4566-A2D3-30F763282CCD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2374DF12-A32E-7F4A-AD6E-13A86EF68ABF}" type="pres">
      <dgm:prSet presAssocID="{C0AB2541-6C42-4A95-B2A5-F840C478A4AF}" presName="nodeRect" presStyleLbl="alignNode1" presStyleIdx="0" presStyleCnt="3">
        <dgm:presLayoutVars>
          <dgm:bulletEnabled val="1"/>
        </dgm:presLayoutVars>
      </dgm:prSet>
      <dgm:spPr/>
    </dgm:pt>
    <dgm:pt modelId="{4248AFEB-BA19-404E-9DB1-AD68B1E656F3}" type="pres">
      <dgm:prSet presAssocID="{5DE21F82-884B-4566-A2D3-30F763282CCD}" presName="sibTrans" presStyleCnt="0"/>
      <dgm:spPr/>
    </dgm:pt>
    <dgm:pt modelId="{DAF5917C-2F23-AB45-82EA-1233EC51400E}" type="pres">
      <dgm:prSet presAssocID="{1A2908BB-26C3-435B-A1A8-E64EA3EC090B}" presName="compositeNode" presStyleCnt="0">
        <dgm:presLayoutVars>
          <dgm:bulletEnabled val="1"/>
        </dgm:presLayoutVars>
      </dgm:prSet>
      <dgm:spPr/>
    </dgm:pt>
    <dgm:pt modelId="{A9733BF9-260B-2B41-B00D-4A0484F634EC}" type="pres">
      <dgm:prSet presAssocID="{1A2908BB-26C3-435B-A1A8-E64EA3EC090B}" presName="bgRect" presStyleLbl="alignNode1" presStyleIdx="1" presStyleCnt="3"/>
      <dgm:spPr/>
    </dgm:pt>
    <dgm:pt modelId="{3DE239DE-0397-9E4E-88FA-FC140A7D74B3}" type="pres">
      <dgm:prSet presAssocID="{DE397330-3E7B-46FA-A467-4D4129B110B5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6B368CD9-3E34-0A45-A84B-2C70E010C219}" type="pres">
      <dgm:prSet presAssocID="{1A2908BB-26C3-435B-A1A8-E64EA3EC090B}" presName="nodeRect" presStyleLbl="alignNode1" presStyleIdx="1" presStyleCnt="3">
        <dgm:presLayoutVars>
          <dgm:bulletEnabled val="1"/>
        </dgm:presLayoutVars>
      </dgm:prSet>
      <dgm:spPr/>
    </dgm:pt>
    <dgm:pt modelId="{6C9426AC-BCD1-6846-B0A7-92E506AA452F}" type="pres">
      <dgm:prSet presAssocID="{DE397330-3E7B-46FA-A467-4D4129B110B5}" presName="sibTrans" presStyleCnt="0"/>
      <dgm:spPr/>
    </dgm:pt>
    <dgm:pt modelId="{C5508890-31C5-4E4A-B125-51CEBDF7365E}" type="pres">
      <dgm:prSet presAssocID="{A1AE0E8C-6CC7-400D-AF75-A60418A268D0}" presName="compositeNode" presStyleCnt="0">
        <dgm:presLayoutVars>
          <dgm:bulletEnabled val="1"/>
        </dgm:presLayoutVars>
      </dgm:prSet>
      <dgm:spPr/>
    </dgm:pt>
    <dgm:pt modelId="{DDAB8534-0789-E94C-9B58-4B1E629E4EFD}" type="pres">
      <dgm:prSet presAssocID="{A1AE0E8C-6CC7-400D-AF75-A60418A268D0}" presName="bgRect" presStyleLbl="alignNode1" presStyleIdx="2" presStyleCnt="3"/>
      <dgm:spPr/>
    </dgm:pt>
    <dgm:pt modelId="{5BFA4686-39AE-7241-81AB-FD571D8AD7D7}" type="pres">
      <dgm:prSet presAssocID="{89F883C6-11A5-48A8-8F31-F5699DD252D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86DF96E2-8577-1B45-8587-3295789C8F7F}" type="pres">
      <dgm:prSet presAssocID="{A1AE0E8C-6CC7-400D-AF75-A60418A268D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1C36820E-69A4-FF41-864F-FE8415EC500E}" type="presOf" srcId="{5DE21F82-884B-4566-A2D3-30F763282CCD}" destId="{AFEDF660-04E7-C54D-BDDC-4AC93505058B}" srcOrd="0" destOrd="0" presId="urn:microsoft.com/office/officeart/2016/7/layout/LinearBlockProcessNumbered"/>
    <dgm:cxn modelId="{76A1C10E-DCBE-AB43-90B6-F313BB29C1CC}" type="presOf" srcId="{1A2908BB-26C3-435B-A1A8-E64EA3EC090B}" destId="{6B368CD9-3E34-0A45-A84B-2C70E010C219}" srcOrd="1" destOrd="0" presId="urn:microsoft.com/office/officeart/2016/7/layout/LinearBlockProcessNumbered"/>
    <dgm:cxn modelId="{3F4A822F-2AA1-4B45-8B8A-5DDD364B1779}" type="presOf" srcId="{89F883C6-11A5-48A8-8F31-F5699DD252D9}" destId="{5BFA4686-39AE-7241-81AB-FD571D8AD7D7}" srcOrd="0" destOrd="0" presId="urn:microsoft.com/office/officeart/2016/7/layout/LinearBlockProcessNumbered"/>
    <dgm:cxn modelId="{A4492E51-5E32-6140-B094-A8330B8C0D97}" type="presOf" srcId="{DE397330-3E7B-46FA-A467-4D4129B110B5}" destId="{3DE239DE-0397-9E4E-88FA-FC140A7D74B3}" srcOrd="0" destOrd="0" presId="urn:microsoft.com/office/officeart/2016/7/layout/LinearBlockProcessNumbered"/>
    <dgm:cxn modelId="{288FF569-8464-4D47-8012-76A8593856F7}" type="presOf" srcId="{1A2908BB-26C3-435B-A1A8-E64EA3EC090B}" destId="{A9733BF9-260B-2B41-B00D-4A0484F634EC}" srcOrd="0" destOrd="0" presId="urn:microsoft.com/office/officeart/2016/7/layout/LinearBlockProcessNumbered"/>
    <dgm:cxn modelId="{97DC4687-683E-4A10-B1B9-F6373478FBB3}" srcId="{403361AC-92BD-4900-A56F-F0221B9C2F61}" destId="{C0AB2541-6C42-4A95-B2A5-F840C478A4AF}" srcOrd="0" destOrd="0" parTransId="{22934B9C-44D0-43FD-AEFD-5B895C9A2E3D}" sibTransId="{5DE21F82-884B-4566-A2D3-30F763282CCD}"/>
    <dgm:cxn modelId="{D920D58D-5EF3-B144-8095-3F1F8A14B791}" type="presOf" srcId="{C0AB2541-6C42-4A95-B2A5-F840C478A4AF}" destId="{B595000D-7148-7948-8C5C-5DEC0FBE362E}" srcOrd="0" destOrd="0" presId="urn:microsoft.com/office/officeart/2016/7/layout/LinearBlockProcessNumbered"/>
    <dgm:cxn modelId="{5DB73593-C598-2D43-9911-822E7A882A39}" type="presOf" srcId="{A1AE0E8C-6CC7-400D-AF75-A60418A268D0}" destId="{DDAB8534-0789-E94C-9B58-4B1E629E4EFD}" srcOrd="0" destOrd="0" presId="urn:microsoft.com/office/officeart/2016/7/layout/LinearBlockProcessNumbered"/>
    <dgm:cxn modelId="{00CFDCA9-F3AC-4CAB-90D8-F5F2A3C52085}" srcId="{403361AC-92BD-4900-A56F-F0221B9C2F61}" destId="{1A2908BB-26C3-435B-A1A8-E64EA3EC090B}" srcOrd="1" destOrd="0" parTransId="{5204761B-E5A0-418D-B406-3C8008AEEC55}" sibTransId="{DE397330-3E7B-46FA-A467-4D4129B110B5}"/>
    <dgm:cxn modelId="{4F3565AB-011D-4445-BC3D-05E8A8B04E41}" srcId="{403361AC-92BD-4900-A56F-F0221B9C2F61}" destId="{A1AE0E8C-6CC7-400D-AF75-A60418A268D0}" srcOrd="2" destOrd="0" parTransId="{E4198A54-2250-485D-B169-C67559CEEBD5}" sibTransId="{89F883C6-11A5-48A8-8F31-F5699DD252D9}"/>
    <dgm:cxn modelId="{EF5FA8BB-5A85-2C49-A29E-B04797303D27}" type="presOf" srcId="{C0AB2541-6C42-4A95-B2A5-F840C478A4AF}" destId="{2374DF12-A32E-7F4A-AD6E-13A86EF68ABF}" srcOrd="1" destOrd="0" presId="urn:microsoft.com/office/officeart/2016/7/layout/LinearBlockProcessNumbered"/>
    <dgm:cxn modelId="{F6BF63FB-CF50-624A-969A-3346D6262F45}" type="presOf" srcId="{A1AE0E8C-6CC7-400D-AF75-A60418A268D0}" destId="{86DF96E2-8577-1B45-8587-3295789C8F7F}" srcOrd="1" destOrd="0" presId="urn:microsoft.com/office/officeart/2016/7/layout/LinearBlockProcessNumbered"/>
    <dgm:cxn modelId="{D74774FC-5CD1-0E40-8F05-4F1233350585}" type="presOf" srcId="{403361AC-92BD-4900-A56F-F0221B9C2F61}" destId="{3568678F-D5D9-A14A-85B0-FDEF4E9696EE}" srcOrd="0" destOrd="0" presId="urn:microsoft.com/office/officeart/2016/7/layout/LinearBlockProcessNumbered"/>
    <dgm:cxn modelId="{83D813C1-DF7A-AB4B-AD70-B1D3FF8535C3}" type="presParOf" srcId="{3568678F-D5D9-A14A-85B0-FDEF4E9696EE}" destId="{B5FAD54C-1C58-E049-B3B9-41FCA3C0A824}" srcOrd="0" destOrd="0" presId="urn:microsoft.com/office/officeart/2016/7/layout/LinearBlockProcessNumbered"/>
    <dgm:cxn modelId="{F121603F-1462-4E47-BE7D-F2F780AB7F4F}" type="presParOf" srcId="{B5FAD54C-1C58-E049-B3B9-41FCA3C0A824}" destId="{B595000D-7148-7948-8C5C-5DEC0FBE362E}" srcOrd="0" destOrd="0" presId="urn:microsoft.com/office/officeart/2016/7/layout/LinearBlockProcessNumbered"/>
    <dgm:cxn modelId="{59DF8F6A-2C21-BD4D-8711-3E780EAA9700}" type="presParOf" srcId="{B5FAD54C-1C58-E049-B3B9-41FCA3C0A824}" destId="{AFEDF660-04E7-C54D-BDDC-4AC93505058B}" srcOrd="1" destOrd="0" presId="urn:microsoft.com/office/officeart/2016/7/layout/LinearBlockProcessNumbered"/>
    <dgm:cxn modelId="{51F905FF-083C-324C-8455-9D6293A3DBD8}" type="presParOf" srcId="{B5FAD54C-1C58-E049-B3B9-41FCA3C0A824}" destId="{2374DF12-A32E-7F4A-AD6E-13A86EF68ABF}" srcOrd="2" destOrd="0" presId="urn:microsoft.com/office/officeart/2016/7/layout/LinearBlockProcessNumbered"/>
    <dgm:cxn modelId="{6E339F16-E2E4-5146-B9CA-C307F4651651}" type="presParOf" srcId="{3568678F-D5D9-A14A-85B0-FDEF4E9696EE}" destId="{4248AFEB-BA19-404E-9DB1-AD68B1E656F3}" srcOrd="1" destOrd="0" presId="urn:microsoft.com/office/officeart/2016/7/layout/LinearBlockProcessNumbered"/>
    <dgm:cxn modelId="{1490A59A-F349-5D41-86BD-03EBFEDE63BB}" type="presParOf" srcId="{3568678F-D5D9-A14A-85B0-FDEF4E9696EE}" destId="{DAF5917C-2F23-AB45-82EA-1233EC51400E}" srcOrd="2" destOrd="0" presId="urn:microsoft.com/office/officeart/2016/7/layout/LinearBlockProcessNumbered"/>
    <dgm:cxn modelId="{51EEEB5B-6105-2548-80B9-B5493C4A458C}" type="presParOf" srcId="{DAF5917C-2F23-AB45-82EA-1233EC51400E}" destId="{A9733BF9-260B-2B41-B00D-4A0484F634EC}" srcOrd="0" destOrd="0" presId="urn:microsoft.com/office/officeart/2016/7/layout/LinearBlockProcessNumbered"/>
    <dgm:cxn modelId="{8AA6436A-4B5C-6242-A01A-48B31D9C4659}" type="presParOf" srcId="{DAF5917C-2F23-AB45-82EA-1233EC51400E}" destId="{3DE239DE-0397-9E4E-88FA-FC140A7D74B3}" srcOrd="1" destOrd="0" presId="urn:microsoft.com/office/officeart/2016/7/layout/LinearBlockProcessNumbered"/>
    <dgm:cxn modelId="{A11C93BC-CC3B-2B4D-B3ED-4CCCE1188C1A}" type="presParOf" srcId="{DAF5917C-2F23-AB45-82EA-1233EC51400E}" destId="{6B368CD9-3E34-0A45-A84B-2C70E010C219}" srcOrd="2" destOrd="0" presId="urn:microsoft.com/office/officeart/2016/7/layout/LinearBlockProcessNumbered"/>
    <dgm:cxn modelId="{73B07D21-8E84-0347-B522-E7FB3E0B73B3}" type="presParOf" srcId="{3568678F-D5D9-A14A-85B0-FDEF4E9696EE}" destId="{6C9426AC-BCD1-6846-B0A7-92E506AA452F}" srcOrd="3" destOrd="0" presId="urn:microsoft.com/office/officeart/2016/7/layout/LinearBlockProcessNumbered"/>
    <dgm:cxn modelId="{783BBE97-BFCA-2448-AF33-D5B447373EBE}" type="presParOf" srcId="{3568678F-D5D9-A14A-85B0-FDEF4E9696EE}" destId="{C5508890-31C5-4E4A-B125-51CEBDF7365E}" srcOrd="4" destOrd="0" presId="urn:microsoft.com/office/officeart/2016/7/layout/LinearBlockProcessNumbered"/>
    <dgm:cxn modelId="{E7D99860-430F-CB42-AFCE-2FB9025DD58B}" type="presParOf" srcId="{C5508890-31C5-4E4A-B125-51CEBDF7365E}" destId="{DDAB8534-0789-E94C-9B58-4B1E629E4EFD}" srcOrd="0" destOrd="0" presId="urn:microsoft.com/office/officeart/2016/7/layout/LinearBlockProcessNumbered"/>
    <dgm:cxn modelId="{460219F0-F2CB-6047-988D-BFE730238FB0}" type="presParOf" srcId="{C5508890-31C5-4E4A-B125-51CEBDF7365E}" destId="{5BFA4686-39AE-7241-81AB-FD571D8AD7D7}" srcOrd="1" destOrd="0" presId="urn:microsoft.com/office/officeart/2016/7/layout/LinearBlockProcessNumbered"/>
    <dgm:cxn modelId="{DD007231-AC2A-9B40-BBE6-42552731A14D}" type="presParOf" srcId="{C5508890-31C5-4E4A-B125-51CEBDF7365E}" destId="{86DF96E2-8577-1B45-8587-3295789C8F7F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8C4BE-15CA-0843-9F66-98259C696B9A}">
      <dsp:nvSpPr>
        <dsp:cNvPr id="0" name=""/>
        <dsp:cNvSpPr/>
      </dsp:nvSpPr>
      <dsp:spPr>
        <a:xfrm>
          <a:off x="4653662" y="2154718"/>
          <a:ext cx="2633545" cy="2633545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Economic impact</a:t>
          </a:r>
        </a:p>
      </dsp:txBody>
      <dsp:txXfrm>
        <a:off x="5183122" y="2771613"/>
        <a:ext cx="1574625" cy="1353697"/>
      </dsp:txXfrm>
    </dsp:sp>
    <dsp:sp modelId="{03F53537-8EC3-744E-8F87-CFC50BC26DB2}">
      <dsp:nvSpPr>
        <dsp:cNvPr id="0" name=""/>
        <dsp:cNvSpPr/>
      </dsp:nvSpPr>
      <dsp:spPr>
        <a:xfrm>
          <a:off x="2537228" y="3782728"/>
          <a:ext cx="2720576" cy="1005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Jobs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Income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Long term v. Short term</a:t>
          </a:r>
        </a:p>
      </dsp:txBody>
      <dsp:txXfrm>
        <a:off x="2566679" y="3812179"/>
        <a:ext cx="2661674" cy="946633"/>
      </dsp:txXfrm>
    </dsp:sp>
    <dsp:sp modelId="{9C132735-FCF9-DE4E-8777-38B9A0AFB2F0}">
      <dsp:nvSpPr>
        <dsp:cNvPr id="0" name=""/>
        <dsp:cNvSpPr/>
      </dsp:nvSpPr>
      <dsp:spPr>
        <a:xfrm>
          <a:off x="3121417" y="1532244"/>
          <a:ext cx="1915305" cy="1915305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Fiscal impact</a:t>
          </a:r>
        </a:p>
      </dsp:txBody>
      <dsp:txXfrm>
        <a:off x="3603601" y="2017342"/>
        <a:ext cx="950937" cy="945109"/>
      </dsp:txXfrm>
    </dsp:sp>
    <dsp:sp modelId="{A9406324-97EF-9049-B759-088F64E00099}">
      <dsp:nvSpPr>
        <dsp:cNvPr id="0" name=""/>
        <dsp:cNvSpPr/>
      </dsp:nvSpPr>
      <dsp:spPr>
        <a:xfrm>
          <a:off x="1017890" y="2757434"/>
          <a:ext cx="2334786" cy="745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Tax Revenue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Bonding Capacity</a:t>
          </a:r>
        </a:p>
      </dsp:txBody>
      <dsp:txXfrm>
        <a:off x="1039714" y="2779258"/>
        <a:ext cx="2291138" cy="701473"/>
      </dsp:txXfrm>
    </dsp:sp>
    <dsp:sp modelId="{61318831-0A95-2B47-BEBA-8B640C2CE419}">
      <dsp:nvSpPr>
        <dsp:cNvPr id="0" name=""/>
        <dsp:cNvSpPr/>
      </dsp:nvSpPr>
      <dsp:spPr>
        <a:xfrm rot="20700000">
          <a:off x="4194184" y="210879"/>
          <a:ext cx="1876608" cy="187660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Social impact</a:t>
          </a:r>
        </a:p>
      </dsp:txBody>
      <dsp:txXfrm rot="-20700000">
        <a:off x="4605779" y="622474"/>
        <a:ext cx="1053418" cy="1053418"/>
      </dsp:txXfrm>
    </dsp:sp>
    <dsp:sp modelId="{4FC860C2-9CA0-334F-9CC6-F274F6DFB0E2}">
      <dsp:nvSpPr>
        <dsp:cNvPr id="0" name=""/>
        <dsp:cNvSpPr/>
      </dsp:nvSpPr>
      <dsp:spPr>
        <a:xfrm>
          <a:off x="6101463" y="288239"/>
          <a:ext cx="3793684" cy="1311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Housing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Public Safety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Access to Services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Displacement</a:t>
          </a:r>
        </a:p>
      </dsp:txBody>
      <dsp:txXfrm>
        <a:off x="6139868" y="326644"/>
        <a:ext cx="3716874" cy="1234438"/>
      </dsp:txXfrm>
    </dsp:sp>
    <dsp:sp modelId="{3A40B0E7-6A4B-FD49-8D53-D4695377BDE5}">
      <dsp:nvSpPr>
        <dsp:cNvPr id="0" name=""/>
        <dsp:cNvSpPr/>
      </dsp:nvSpPr>
      <dsp:spPr>
        <a:xfrm>
          <a:off x="4457733" y="1753573"/>
          <a:ext cx="3370937" cy="3370937"/>
        </a:xfrm>
        <a:prstGeom prst="circularArrow">
          <a:avLst>
            <a:gd name="adj1" fmla="val 4688"/>
            <a:gd name="adj2" fmla="val 299029"/>
            <a:gd name="adj3" fmla="val 2528731"/>
            <a:gd name="adj4" fmla="val 15834470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6C1F3B-5E6A-FF48-B8BC-CF5657122ADF}">
      <dsp:nvSpPr>
        <dsp:cNvPr id="0" name=""/>
        <dsp:cNvSpPr/>
      </dsp:nvSpPr>
      <dsp:spPr>
        <a:xfrm>
          <a:off x="2782220" y="1105910"/>
          <a:ext cx="2449197" cy="24491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D284F-E1F9-DD4D-A08B-848318B240A5}">
      <dsp:nvSpPr>
        <dsp:cNvPr id="0" name=""/>
        <dsp:cNvSpPr/>
      </dsp:nvSpPr>
      <dsp:spPr>
        <a:xfrm>
          <a:off x="3760105" y="-202717"/>
          <a:ext cx="2640727" cy="26407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0874D-8A7B-AF4E-973A-A5E4F441EF17}">
      <dsp:nvSpPr>
        <dsp:cNvPr id="0" name=""/>
        <dsp:cNvSpPr/>
      </dsp:nvSpPr>
      <dsp:spPr>
        <a:xfrm>
          <a:off x="3286" y="46561"/>
          <a:ext cx="3203971" cy="835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Housing</a:t>
          </a:r>
        </a:p>
      </dsp:txBody>
      <dsp:txXfrm>
        <a:off x="3286" y="46561"/>
        <a:ext cx="3203971" cy="835200"/>
      </dsp:txXfrm>
    </dsp:sp>
    <dsp:sp modelId="{565F19B2-99BA-6B44-B82B-77D4794E5E9B}">
      <dsp:nvSpPr>
        <dsp:cNvPr id="0" name=""/>
        <dsp:cNvSpPr/>
      </dsp:nvSpPr>
      <dsp:spPr>
        <a:xfrm>
          <a:off x="3286" y="881761"/>
          <a:ext cx="3203971" cy="342301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High</a:t>
          </a:r>
          <a:r>
            <a:rPr lang="en-US" sz="2900" kern="1200" baseline="0" dirty="0"/>
            <a:t> social impact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Low (long term) fiscal impact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Low (long term) economic impact</a:t>
          </a:r>
        </a:p>
      </dsp:txBody>
      <dsp:txXfrm>
        <a:off x="3286" y="881761"/>
        <a:ext cx="3203971" cy="3423015"/>
      </dsp:txXfrm>
    </dsp:sp>
    <dsp:sp modelId="{F714D682-056D-634B-B969-7D277747B29B}">
      <dsp:nvSpPr>
        <dsp:cNvPr id="0" name=""/>
        <dsp:cNvSpPr/>
      </dsp:nvSpPr>
      <dsp:spPr>
        <a:xfrm>
          <a:off x="3655814" y="46561"/>
          <a:ext cx="3203971" cy="835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Stadium</a:t>
          </a:r>
        </a:p>
      </dsp:txBody>
      <dsp:txXfrm>
        <a:off x="3655814" y="46561"/>
        <a:ext cx="3203971" cy="835200"/>
      </dsp:txXfrm>
    </dsp:sp>
    <dsp:sp modelId="{8460DBAC-92E3-EC46-8AE9-FAF9965FACD7}">
      <dsp:nvSpPr>
        <dsp:cNvPr id="0" name=""/>
        <dsp:cNvSpPr/>
      </dsp:nvSpPr>
      <dsp:spPr>
        <a:xfrm>
          <a:off x="3655814" y="881761"/>
          <a:ext cx="3203971" cy="342301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Low</a:t>
          </a:r>
          <a:r>
            <a:rPr lang="en-US" sz="2900" kern="1200" baseline="0" dirty="0"/>
            <a:t> social impact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unknown LT fiscal impact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Unknown LT economic impact</a:t>
          </a:r>
        </a:p>
      </dsp:txBody>
      <dsp:txXfrm>
        <a:off x="3655814" y="881761"/>
        <a:ext cx="3203971" cy="3423015"/>
      </dsp:txXfrm>
    </dsp:sp>
    <dsp:sp modelId="{9ECDAD1A-963D-FB49-8EC2-DCCC8A9FFF6A}">
      <dsp:nvSpPr>
        <dsp:cNvPr id="0" name=""/>
        <dsp:cNvSpPr/>
      </dsp:nvSpPr>
      <dsp:spPr>
        <a:xfrm>
          <a:off x="7308342" y="46561"/>
          <a:ext cx="3203971" cy="835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Retail</a:t>
          </a:r>
        </a:p>
      </dsp:txBody>
      <dsp:txXfrm>
        <a:off x="7308342" y="46561"/>
        <a:ext cx="3203971" cy="835200"/>
      </dsp:txXfrm>
    </dsp:sp>
    <dsp:sp modelId="{6182A334-80DA-A441-821B-74D46436A9CB}">
      <dsp:nvSpPr>
        <dsp:cNvPr id="0" name=""/>
        <dsp:cNvSpPr/>
      </dsp:nvSpPr>
      <dsp:spPr>
        <a:xfrm>
          <a:off x="7308342" y="881761"/>
          <a:ext cx="3203971" cy="342301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Moderate social impact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High long term fiscal impact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Moderate economic impact</a:t>
          </a:r>
        </a:p>
      </dsp:txBody>
      <dsp:txXfrm>
        <a:off x="7308342" y="881761"/>
        <a:ext cx="3203971" cy="3423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5000D-7148-7948-8C5C-5DEC0FBE362E}">
      <dsp:nvSpPr>
        <dsp:cNvPr id="0" name=""/>
        <dsp:cNvSpPr/>
      </dsp:nvSpPr>
      <dsp:spPr>
        <a:xfrm>
          <a:off x="821" y="179348"/>
          <a:ext cx="3327201" cy="3992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State Fair moves but the track and accompanying horse facilities remain at the site</a:t>
          </a:r>
        </a:p>
      </dsp:txBody>
      <dsp:txXfrm>
        <a:off x="821" y="1776404"/>
        <a:ext cx="3327201" cy="2395585"/>
      </dsp:txXfrm>
    </dsp:sp>
    <dsp:sp modelId="{AFEDF660-04E7-C54D-BDDC-4AC93505058B}">
      <dsp:nvSpPr>
        <dsp:cNvPr id="0" name=""/>
        <dsp:cNvSpPr/>
      </dsp:nvSpPr>
      <dsp:spPr>
        <a:xfrm>
          <a:off x="821" y="179348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179348"/>
        <a:ext cx="3327201" cy="1597056"/>
      </dsp:txXfrm>
    </dsp:sp>
    <dsp:sp modelId="{A9733BF9-260B-2B41-B00D-4A0484F634EC}">
      <dsp:nvSpPr>
        <dsp:cNvPr id="0" name=""/>
        <dsp:cNvSpPr/>
      </dsp:nvSpPr>
      <dsp:spPr>
        <a:xfrm>
          <a:off x="3594199" y="179348"/>
          <a:ext cx="3327201" cy="3992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State Fair, track, and horse facilities all move</a:t>
          </a:r>
        </a:p>
      </dsp:txBody>
      <dsp:txXfrm>
        <a:off x="3594199" y="1776404"/>
        <a:ext cx="3327201" cy="2395585"/>
      </dsp:txXfrm>
    </dsp:sp>
    <dsp:sp modelId="{3DE239DE-0397-9E4E-88FA-FC140A7D74B3}">
      <dsp:nvSpPr>
        <dsp:cNvPr id="0" name=""/>
        <dsp:cNvSpPr/>
      </dsp:nvSpPr>
      <dsp:spPr>
        <a:xfrm>
          <a:off x="3594199" y="179348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179348"/>
        <a:ext cx="3327201" cy="1597056"/>
      </dsp:txXfrm>
    </dsp:sp>
    <dsp:sp modelId="{DDAB8534-0789-E94C-9B58-4B1E629E4EFD}">
      <dsp:nvSpPr>
        <dsp:cNvPr id="0" name=""/>
        <dsp:cNvSpPr/>
      </dsp:nvSpPr>
      <dsp:spPr>
        <a:xfrm>
          <a:off x="7187576" y="179348"/>
          <a:ext cx="3327201" cy="39926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State Fair stays and the track and horse facilities move</a:t>
          </a:r>
        </a:p>
      </dsp:txBody>
      <dsp:txXfrm>
        <a:off x="7187576" y="1776404"/>
        <a:ext cx="3327201" cy="2395585"/>
      </dsp:txXfrm>
    </dsp:sp>
    <dsp:sp modelId="{5BFA4686-39AE-7241-81AB-FD571D8AD7D7}">
      <dsp:nvSpPr>
        <dsp:cNvPr id="0" name=""/>
        <dsp:cNvSpPr/>
      </dsp:nvSpPr>
      <dsp:spPr>
        <a:xfrm>
          <a:off x="7187576" y="179348"/>
          <a:ext cx="3327201" cy="159705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179348"/>
        <a:ext cx="3327201" cy="1597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4706-5294-441D-1B61-4B2FD56A6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73068C-5E2D-765F-F602-6D44CCC7C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EDCFA-BE4D-7EB1-6140-1CF19041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D37DA-84B0-5581-E121-25B4F3FD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232EE-254A-5936-0B03-FF805BA0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0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97B8-4C38-B4A7-8A20-999DF5B3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A9F7E-ACAC-7808-D42F-E9FDB8586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21C1F-4AC9-A1FF-A717-FDF6891E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D815B-68C0-6939-1491-C51DC16A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3C4F-B915-8FDF-1011-7F66439A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7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0484D-380B-D074-8BA1-99E94DEBD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89A0D-ABF8-4B54-C956-C6B3AD6D3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6F771-571F-2CE8-4747-6275E2EE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F1164-2FE2-B020-670A-E900483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1AAB-B26D-FCCD-8ADF-7D7DA33E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6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846A-F59C-7393-0E99-D9EB5823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A0475-A444-57D1-6E61-24EAC8EAD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BFB6-4B39-196F-73B1-5B5D2C744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B04FA-6233-B030-18C5-32C8F8B3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403E9-125E-855A-BB5A-D1FF0C6A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8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7153-4342-6F37-6E67-73587D85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A5F38-C905-BA67-B0FC-92F97E8DD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7AA7C-4A3C-7BF2-A061-2390272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5AE7-6D23-E381-FDA5-4327C059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AA71D-4DCA-0817-66F7-A6AF37F2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5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CC8A-5ED4-5249-71EF-F2DD4C42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DD8B-1B90-E700-4603-A3879930E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52071-B19C-A95D-12BD-436B6C734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AE597-6066-C07C-707F-B0748D9B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1A2F8-5193-FE1E-1EE8-B992423D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B557E-3573-7CF1-AB8E-D401259E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3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4144-F8F5-0BEA-C20C-CAECB326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F98E7-E893-D084-EBE5-7AE663D56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5DB21-9273-AF7E-A93D-A67D5D167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6FE37-A963-7B4D-8D62-D194844F9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CA635-31EF-3CD2-A592-08E37B035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D5390-630B-1352-1FEF-CF572236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86348-0D41-EF5D-1A16-2E4614AC8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3642F-5654-F413-637A-3B54628C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362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24EA-95D2-1FCE-ED7C-25544075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1A5B4-CD16-C826-F84A-9EC596A3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6A0BA-0140-713E-D906-36412530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8887B-1972-1332-B0D0-D3B6AE38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8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9D55D-B185-BD2C-F859-1AB4054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21AFF-4586-E6D7-AE7F-73C3E5A5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409C6-6C9B-F539-6C5A-F5774E21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6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BD21-6717-0ECD-BD1C-3C4456B9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049CD-D7EA-0E73-AB46-771DC5666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647B6-593F-0F56-AF7B-5AED819BE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67F29-56CB-7E33-96BB-E6F38CDA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EC18F-AD3E-ABDD-C800-B3A60228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B1A81-CFC7-F80D-77B7-749CCBAC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0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9028-A6C6-873B-1B6A-A3E49E7D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1F075-538E-A368-E722-C4DE0F071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A7AD4-E8A9-6727-AD3B-6CFA15E93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7DE3F-6A88-74CF-5723-0D9D90E4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2AB88-4ADF-5C3A-7B1B-F46FEBB1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9ECCC-CF67-89E5-82EF-FD8F3C4D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7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42AA0-1CF4-6ADB-F911-3DDFD363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4638E-532E-EE6D-A012-1707C207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99F1E-7A92-2D8D-0EF7-F221216C3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25200-298D-D595-E0CC-DA73F87E3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F8956-22A0-111D-6D24-5C6B5F6DF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yground in a park&#10;&#10;AI-generated content may be incorrect.">
            <a:extLst>
              <a:ext uri="{FF2B5EF4-FFF2-40B4-BE49-F238E27FC236}">
                <a16:creationId xmlns:a16="http://schemas.microsoft.com/office/drawing/2014/main" id="{834BD655-3669-7D04-B949-1028FA0E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-149902" y="-573312"/>
            <a:ext cx="13101403" cy="877036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4C87CF0-40DD-BEA8-EE1C-A471512FE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5012" y="6030119"/>
            <a:ext cx="9144000" cy="1655762"/>
          </a:xfrm>
          <a:noFill/>
          <a:ln>
            <a:noFill/>
          </a:ln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Kelly O’Donnell PhD</a:t>
            </a:r>
          </a:p>
          <a:p>
            <a:r>
              <a:rPr lang="en-US" b="1">
                <a:solidFill>
                  <a:schemeClr val="bg1"/>
                </a:solidFill>
              </a:rPr>
              <a:t>Kelly@odonnelleconomics.com</a:t>
            </a:r>
          </a:p>
          <a:p>
            <a:r>
              <a:rPr lang="en-US" b="1">
                <a:solidFill>
                  <a:schemeClr val="bg1"/>
                </a:solidFill>
              </a:rPr>
              <a:t>August 21, 2025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74327E-B019-B6FF-8E1E-ED5C20051B5C}"/>
              </a:ext>
            </a:extLst>
          </p:cNvPr>
          <p:cNvSpPr txBox="1">
            <a:spLocks/>
          </p:cNvSpPr>
          <p:nvPr/>
        </p:nvSpPr>
        <p:spPr>
          <a:xfrm>
            <a:off x="1364104" y="592361"/>
            <a:ext cx="9425815" cy="165576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Estimating the Economic, Fiscal, and Social Impacts of Fairgrounds Redevelopment</a:t>
            </a:r>
          </a:p>
        </p:txBody>
      </p:sp>
    </p:spTree>
    <p:extLst>
      <p:ext uri="{BB962C8B-B14F-4D97-AF65-F5344CB8AC3E}">
        <p14:creationId xmlns:p14="http://schemas.microsoft.com/office/powerpoint/2010/main" val="132582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58EF-2EF4-0A21-36B3-3309E50B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BD3B9-14B2-23E9-8370-3CD484E16D45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876692" y="2533476"/>
            <a:ext cx="4208715" cy="344783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venir Medium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Medium" panose="02000503020000020003" pitchFamily="2" charset="0"/>
              </a:rPr>
              <a:t>Economist’s Role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Medium" panose="02000503020000020003" pitchFamily="2" charset="0"/>
              </a:rPr>
              <a:t>Preliminary Findings from </a:t>
            </a:r>
          </a:p>
          <a:p>
            <a:pPr marL="0" indent="0">
              <a:buNone/>
            </a:pPr>
            <a:r>
              <a:rPr lang="en-US" sz="2400" dirty="0">
                <a:latin typeface="Avenir Medium" panose="02000503020000020003" pitchFamily="2" charset="0"/>
              </a:rPr>
              <a:t>	Regional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venir Medium" panose="02000503020000020003" pitchFamily="2" charset="0"/>
              </a:rPr>
              <a:t>Next Steps</a:t>
            </a:r>
          </a:p>
        </p:txBody>
      </p:sp>
      <p:pic>
        <p:nvPicPr>
          <p:cNvPr id="5" name="Picture 4" descr="A row of colorful houses&#10;&#10;AI-generated content may be incorrect.">
            <a:extLst>
              <a:ext uri="{FF2B5EF4-FFF2-40B4-BE49-F238E27FC236}">
                <a16:creationId xmlns:a16="http://schemas.microsoft.com/office/drawing/2014/main" id="{D54EEBD4-8D60-B070-51A1-6E51E210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799" b="2"/>
          <a:stretch>
            <a:fillRect/>
          </a:stretch>
        </p:blipFill>
        <p:spPr>
          <a:xfrm>
            <a:off x="5381469" y="877413"/>
            <a:ext cx="5930402" cy="5043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3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4ED0-C1C5-7EAF-7740-E1924782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09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Avenir Heavy" panose="02000503020000020003" pitchFamily="2" charset="0"/>
              </a:rPr>
              <a:t>Three Distinct But Interrelated Impacts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DBF68C-3E6B-D283-1BD4-73CC8DADB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328576"/>
              </p:ext>
            </p:extLst>
          </p:nvPr>
        </p:nvGraphicFramePr>
        <p:xfrm>
          <a:off x="838200" y="1597546"/>
          <a:ext cx="10515600" cy="478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94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7BB0-1F3A-4F2E-0A10-C29069D6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Development Tradeoffs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70153F-2E6B-AEFD-8AF1-FD50839F2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3889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991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3991B6-65DA-39F0-D385-B43FAC7B1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010618"/>
              </p:ext>
            </p:extLst>
          </p:nvPr>
        </p:nvGraphicFramePr>
        <p:xfrm>
          <a:off x="990600" y="1368472"/>
          <a:ext cx="10515601" cy="4121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13038">
                  <a:extLst>
                    <a:ext uri="{9D8B030D-6E8A-4147-A177-3AD203B41FA5}">
                      <a16:colId xmlns:a16="http://schemas.microsoft.com/office/drawing/2014/main" val="4207611982"/>
                    </a:ext>
                  </a:extLst>
                </a:gridCol>
                <a:gridCol w="3002563">
                  <a:extLst>
                    <a:ext uri="{9D8B030D-6E8A-4147-A177-3AD203B41FA5}">
                      <a16:colId xmlns:a16="http://schemas.microsoft.com/office/drawing/2014/main" val="1141433457"/>
                    </a:ext>
                  </a:extLst>
                </a:gridCol>
              </a:tblGrid>
              <a:tr h="515132">
                <a:tc grid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 dirty="0">
                          <a:effectLst/>
                        </a:rPr>
                        <a:t>New Mexico State Fairgrounds Current Land Use</a:t>
                      </a:r>
                      <a:endParaRPr lang="en-US" sz="3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450484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800" kern="100">
                          <a:effectLst/>
                        </a:rPr>
                        <a:t>Use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800" kern="100">
                          <a:effectLst/>
                        </a:rPr>
                        <a:t>Acres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2072006830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>
                          <a:effectLst/>
                        </a:rPr>
                        <a:t>Adjacent property (to be purchased)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>
                          <a:effectLst/>
                        </a:rPr>
                        <a:t>12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394148263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>
                          <a:effectLst/>
                        </a:rPr>
                        <a:t> State Fair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>
                          <a:effectLst/>
                        </a:rPr>
                        <a:t>103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3957278697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>
                          <a:effectLst/>
                        </a:rPr>
                        <a:t> Track and horse facilities 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>
                          <a:effectLst/>
                        </a:rPr>
                        <a:t>106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460177391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>
                          <a:effectLst/>
                        </a:rPr>
                        <a:t> Historic buildings  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>
                          <a:effectLst/>
                        </a:rPr>
                        <a:t>16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1906965495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>
                          <a:effectLst/>
                        </a:rPr>
                        <a:t> Casino 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>
                          <a:effectLst/>
                        </a:rPr>
                        <a:t>13</a:t>
                      </a:r>
                      <a:endParaRPr lang="en-US" sz="3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3957082076"/>
                  </a:ext>
                </a:extLst>
              </a:tr>
              <a:tr h="51513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kern="100" dirty="0">
                          <a:effectLst/>
                        </a:rPr>
                        <a:t> Total </a:t>
                      </a:r>
                      <a:endParaRPr lang="en-US" sz="3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tc>
                  <a:txBody>
                    <a:bodyPr/>
                    <a:lstStyle/>
                    <a:p>
                      <a:pPr marL="0" marR="0" algn="r">
                        <a:buNone/>
                      </a:pPr>
                      <a:r>
                        <a:rPr lang="en-US" sz="2800" kern="100" dirty="0">
                          <a:effectLst/>
                        </a:rPr>
                        <a:t>250</a:t>
                      </a:r>
                      <a:endParaRPr lang="en-US" sz="3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9697" marR="179697" marT="0" marB="0"/>
                </a:tc>
                <a:extLst>
                  <a:ext uri="{0D108BD9-81ED-4DB2-BD59-A6C34878D82A}">
                    <a16:rowId xmlns:a16="http://schemas.microsoft.com/office/drawing/2014/main" val="36283530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7419FD1-2EAD-4B1A-7224-A7165214B570}"/>
              </a:ext>
            </a:extLst>
          </p:cNvPr>
          <p:cNvSpPr txBox="1"/>
          <p:nvPr/>
        </p:nvSpPr>
        <p:spPr>
          <a:xfrm>
            <a:off x="1124262" y="434716"/>
            <a:ext cx="864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Heavy" panose="02000503020000020003" pitchFamily="2" charset="0"/>
              </a:rPr>
              <a:t>Many Objectives with Limited Space</a:t>
            </a:r>
          </a:p>
        </p:txBody>
      </p:sp>
    </p:spTree>
    <p:extLst>
      <p:ext uri="{BB962C8B-B14F-4D97-AF65-F5344CB8AC3E}">
        <p14:creationId xmlns:p14="http://schemas.microsoft.com/office/powerpoint/2010/main" val="179832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DB8B315-CC4F-286C-9E28-6254283E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97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Avenir Heavy" panose="02000503020000020003" pitchFamily="2" charset="0"/>
              </a:rPr>
              <a:t>Preliminary Economic Analysis: 3 Scenarios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DAC829-1AFB-0671-3338-D0AE743674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7291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25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04031-323B-74A9-1623-438A47B7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Preliminary Economic Analysis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07C4-4F8A-3DE2-749B-B6804F473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Assumes housing and commercial development with ample common areas and green space.</a:t>
            </a:r>
          </a:p>
          <a:p>
            <a:r>
              <a:rPr lang="en-US" sz="2200" b="1" dirty="0"/>
              <a:t>Regional</a:t>
            </a:r>
            <a:r>
              <a:rPr lang="en-US" sz="2200" dirty="0"/>
              <a:t> economic impacts from:</a:t>
            </a:r>
          </a:p>
          <a:p>
            <a:pPr lvl="1"/>
            <a:r>
              <a:rPr lang="en-US" sz="2200" dirty="0"/>
              <a:t>Construction – big but temporary </a:t>
            </a:r>
          </a:p>
          <a:p>
            <a:pPr lvl="1"/>
            <a:r>
              <a:rPr lang="en-US" sz="2200" dirty="0"/>
              <a:t>Tenant businesses – modest but long term</a:t>
            </a:r>
          </a:p>
          <a:p>
            <a:pPr lvl="1"/>
            <a:r>
              <a:rPr lang="en-US" sz="2200" dirty="0"/>
              <a:t>New resident spending</a:t>
            </a:r>
          </a:p>
          <a:p>
            <a:r>
              <a:rPr lang="en-US" sz="2200" dirty="0"/>
              <a:t>Redevelopment would support up to over 10k new (temporary and permanent) jobs</a:t>
            </a:r>
          </a:p>
          <a:p>
            <a:r>
              <a:rPr lang="en-US" sz="2200" dirty="0"/>
              <a:t>Spillover benefits to surrounding community</a:t>
            </a:r>
          </a:p>
          <a:p>
            <a:endParaRPr lang="en-US" sz="2200" dirty="0"/>
          </a:p>
        </p:txBody>
      </p:sp>
      <p:pic>
        <p:nvPicPr>
          <p:cNvPr id="5" name="Picture 4" descr="A landscaped garden with trees and grass&#10;&#10;AI-generated content may be incorrect.">
            <a:extLst>
              <a:ext uri="{FF2B5EF4-FFF2-40B4-BE49-F238E27FC236}">
                <a16:creationId xmlns:a16="http://schemas.microsoft.com/office/drawing/2014/main" id="{44386832-B5C3-5DE3-C750-288C039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30" r="33718" b="-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9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DF413-DB38-BF7D-252D-EB2503E18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4" t="22532" r="3527" b="27868"/>
          <a:stretch>
            <a:fillRect/>
          </a:stretch>
        </p:blipFill>
        <p:spPr>
          <a:xfrm>
            <a:off x="1994891" y="1115451"/>
            <a:ext cx="7232904" cy="4936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EFEC1-E1E4-6A11-2366-0EE6281DA8E0}"/>
              </a:ext>
            </a:extLst>
          </p:cNvPr>
          <p:cNvSpPr txBox="1"/>
          <p:nvPr/>
        </p:nvSpPr>
        <p:spPr>
          <a:xfrm>
            <a:off x="1896080" y="472440"/>
            <a:ext cx="74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Next step: Local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5808B-04B0-5FE5-4C8C-CA87479E59C5}"/>
              </a:ext>
            </a:extLst>
          </p:cNvPr>
          <p:cNvSpPr txBox="1"/>
          <p:nvPr/>
        </p:nvSpPr>
        <p:spPr>
          <a:xfrm>
            <a:off x="1994891" y="6172196"/>
            <a:ext cx="7285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Light" panose="020B0402020203020204" pitchFamily="34" charset="77"/>
              </a:rPr>
              <a:t>Source: U.S. Census Bureau, </a:t>
            </a:r>
            <a:r>
              <a:rPr lang="en-US" sz="1400" dirty="0" err="1">
                <a:latin typeface="Avenir Light" panose="020B0402020203020204" pitchFamily="34" charset="77"/>
              </a:rPr>
              <a:t>OnTheMap</a:t>
            </a:r>
            <a:r>
              <a:rPr lang="en-US" sz="1400" dirty="0">
                <a:latin typeface="Avenir Light" panose="020B0402020203020204" pitchFamily="34" charset="77"/>
              </a:rPr>
              <a:t> Application and Longitudinal Employer-Household Dynamics (LEHD) Origin-Destination Employment Statistics</a:t>
            </a:r>
          </a:p>
        </p:txBody>
      </p:sp>
    </p:spTree>
    <p:extLst>
      <p:ext uri="{BB962C8B-B14F-4D97-AF65-F5344CB8AC3E}">
        <p14:creationId xmlns:p14="http://schemas.microsoft.com/office/powerpoint/2010/main" val="294449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on a ride&#10;&#10;AI-generated content may be incorrect.">
            <a:extLst>
              <a:ext uri="{FF2B5EF4-FFF2-40B4-BE49-F238E27FC236}">
                <a16:creationId xmlns:a16="http://schemas.microsoft.com/office/drawing/2014/main" id="{FF11A007-1E9B-E386-51E3-15FF307C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" t="9091" r="34067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4F9E9-A878-C850-3564-BCB79083F929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latin typeface="+mj-lt"/>
                <a:ea typeface="+mj-ea"/>
                <a:cs typeface="+mj-cs"/>
              </a:rPr>
              <a:t>Questions?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03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</TotalTime>
  <Words>280</Words>
  <Application>Microsoft Macintosh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Avenir Heavy</vt:lpstr>
      <vt:lpstr>Avenir Light</vt:lpstr>
      <vt:lpstr>Avenir Medium</vt:lpstr>
      <vt:lpstr>Calibri</vt:lpstr>
      <vt:lpstr>Times New Roman</vt:lpstr>
      <vt:lpstr>Office Theme</vt:lpstr>
      <vt:lpstr>PowerPoint Presentation</vt:lpstr>
      <vt:lpstr>Overview</vt:lpstr>
      <vt:lpstr>Three Distinct But Interrelated Impacts</vt:lpstr>
      <vt:lpstr>Development Tradeoffs</vt:lpstr>
      <vt:lpstr>PowerPoint Presentation</vt:lpstr>
      <vt:lpstr>Preliminary Economic Analysis: 3 Scenarios</vt:lpstr>
      <vt:lpstr>Preliminary Economic Analysis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ODonnell</dc:creator>
  <cp:lastModifiedBy>Kelly ODonnell</cp:lastModifiedBy>
  <cp:revision>6</cp:revision>
  <dcterms:created xsi:type="dcterms:W3CDTF">2025-08-16T20:43:50Z</dcterms:created>
  <dcterms:modified xsi:type="dcterms:W3CDTF">2025-08-20T21:15:32Z</dcterms:modified>
</cp:coreProperties>
</file>