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NmExpo</a:t>
            </a:r>
            <a:r>
              <a:rPr lang="en-US" dirty="0"/>
              <a:t> Area Stats July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16,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05" y="2961774"/>
            <a:ext cx="4659136" cy="35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35517"/>
          </a:xfrm>
        </p:spPr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2F558C-2581-4528-A845-1702CEF3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32" y="1237673"/>
            <a:ext cx="5928010" cy="5549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226DB5-4558-432C-B5B0-178CBA30D90C}"/>
              </a:ext>
            </a:extLst>
          </p:cNvPr>
          <p:cNvSpPr txBox="1"/>
          <p:nvPr/>
        </p:nvSpPr>
        <p:spPr>
          <a:xfrm>
            <a:off x="7927942" y="2036190"/>
            <a:ext cx="3817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area for this report is bounded by;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Constitution Ave to the North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Kathryn Ave to the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San Mateo Blvd the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Wyoming Blvd to the East</a:t>
            </a:r>
          </a:p>
        </p:txBody>
      </p:sp>
    </p:spTree>
    <p:extLst>
      <p:ext uri="{BB962C8B-B14F-4D97-AF65-F5344CB8AC3E}">
        <p14:creationId xmlns:p14="http://schemas.microsoft.com/office/powerpoint/2010/main" val="41421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37" y="702156"/>
            <a:ext cx="11209698" cy="535517"/>
          </a:xfrm>
        </p:spPr>
        <p:txBody>
          <a:bodyPr/>
          <a:lstStyle/>
          <a:p>
            <a:r>
              <a:rPr lang="en-US" dirty="0"/>
              <a:t>offenses of interest per Month (Last 24 months)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B3B954-2FF0-4CBD-80EC-9E18E718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4" y="1237673"/>
            <a:ext cx="11209698" cy="49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83" y="702156"/>
            <a:ext cx="11265031" cy="535517"/>
          </a:xfrm>
        </p:spPr>
        <p:txBody>
          <a:bodyPr>
            <a:normAutofit fontScale="90000"/>
          </a:bodyPr>
          <a:lstStyle/>
          <a:p>
            <a:r>
              <a:rPr lang="en-US" dirty="0"/>
              <a:t>Violent and Non-Violent offenses per Month (Last 24 months)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B5FDCF-9DE8-423D-BDEE-BD137ABA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3" y="1237673"/>
            <a:ext cx="11265031" cy="50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1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702156"/>
            <a:ext cx="11158321" cy="535517"/>
          </a:xfrm>
        </p:spPr>
        <p:txBody>
          <a:bodyPr/>
          <a:lstStyle/>
          <a:p>
            <a:r>
              <a:rPr lang="en-US" dirty="0"/>
              <a:t>Offenses last Month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D03FFA-671B-476E-AA8F-116FF2F6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7" y="1501625"/>
            <a:ext cx="5269583" cy="5254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3467704-BD8D-4BF7-BB55-2B3F02191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38" y="1506047"/>
            <a:ext cx="5473175" cy="52505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E0EB52-88B3-4C2A-A413-3A76A4033B0F}"/>
              </a:ext>
            </a:extLst>
          </p:cNvPr>
          <p:cNvSpPr txBox="1"/>
          <p:nvPr/>
        </p:nvSpPr>
        <p:spPr>
          <a:xfrm>
            <a:off x="2620651" y="1274802"/>
            <a:ext cx="9332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Violent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82B4AC-4690-4AEA-A3D4-BC5D0CF43097}"/>
              </a:ext>
            </a:extLst>
          </p:cNvPr>
          <p:cNvSpPr txBox="1"/>
          <p:nvPr/>
        </p:nvSpPr>
        <p:spPr>
          <a:xfrm>
            <a:off x="8263706" y="1274802"/>
            <a:ext cx="1478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Non-Violent</a:t>
            </a:r>
          </a:p>
        </p:txBody>
      </p:sp>
    </p:spTree>
    <p:extLst>
      <p:ext uri="{BB962C8B-B14F-4D97-AF65-F5344CB8AC3E}">
        <p14:creationId xmlns:p14="http://schemas.microsoft.com/office/powerpoint/2010/main" val="69682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702156"/>
            <a:ext cx="11158321" cy="535517"/>
          </a:xfrm>
        </p:spPr>
        <p:txBody>
          <a:bodyPr/>
          <a:lstStyle/>
          <a:p>
            <a:r>
              <a:rPr lang="en-US" dirty="0"/>
              <a:t>ShotSpotter activations per Month (Last 24 months)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D23D86-C228-4B03-99FD-591ACCBD6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7" y="1237673"/>
            <a:ext cx="11287026" cy="49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702156"/>
            <a:ext cx="11158321" cy="535517"/>
          </a:xfrm>
        </p:spPr>
        <p:txBody>
          <a:bodyPr/>
          <a:lstStyle/>
          <a:p>
            <a:r>
              <a:rPr lang="en-US" dirty="0"/>
              <a:t>ShotSpotter activations last Month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25DFAA-F592-42AE-8AFA-3C17BDF14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911" y="1237673"/>
            <a:ext cx="5548178" cy="54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4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87" y="702156"/>
            <a:ext cx="11158321" cy="535517"/>
          </a:xfrm>
        </p:spPr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8545" y="1237673"/>
            <a:ext cx="11914909" cy="118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86941E-4544-4AAD-9AE9-20CDDE6B7A38}"/>
              </a:ext>
            </a:extLst>
          </p:cNvPr>
          <p:cNvSpPr txBox="1"/>
          <p:nvPr/>
        </p:nvSpPr>
        <p:spPr>
          <a:xfrm>
            <a:off x="452487" y="1338607"/>
            <a:ext cx="8689156" cy="253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APD Internal use only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Produced by Crime Analysis Unit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Subject to change on further analysis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Based on Offense and ShotSpotter data pulled from Peregrine on </a:t>
            </a:r>
            <a:r>
              <a:rPr lang="en-US" b="1" dirty="0"/>
              <a:t>7/16/2025 @1300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Violent Category includes NIBRs codes: 09(A-B), 11(A-D), 13(A-C), 36(A-C), 64A, 100, 120, 200, and 720</a:t>
            </a:r>
          </a:p>
        </p:txBody>
      </p:sp>
    </p:spTree>
    <p:extLst>
      <p:ext uri="{BB962C8B-B14F-4D97-AF65-F5344CB8AC3E}">
        <p14:creationId xmlns:p14="http://schemas.microsoft.com/office/powerpoint/2010/main" val="24395764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885</TotalTime>
  <Words>131</Words>
  <Application>Microsoft Macintosh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Wingdings</vt:lpstr>
      <vt:lpstr>Wingdings 2</vt:lpstr>
      <vt:lpstr>Dividend</vt:lpstr>
      <vt:lpstr>NmExpo Area Stats July 2025</vt:lpstr>
      <vt:lpstr>Area</vt:lpstr>
      <vt:lpstr>offenses of interest per Month (Last 24 months)</vt:lpstr>
      <vt:lpstr>Violent and Non-Violent offenses per Month (Last 24 months)</vt:lpstr>
      <vt:lpstr>Offenses last Month</vt:lpstr>
      <vt:lpstr>ShotSpotter activations per Month (Last 24 months)</vt:lpstr>
      <vt:lpstr>ShotSpotter activations last Month</vt:lpstr>
      <vt:lpstr>Disclaimers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Alarm Policy update</dc:title>
  <dc:creator>Dapson, Michelle</dc:creator>
  <cp:lastModifiedBy>Martin Chavez</cp:lastModifiedBy>
  <cp:revision>40</cp:revision>
  <dcterms:created xsi:type="dcterms:W3CDTF">2024-11-26T18:41:55Z</dcterms:created>
  <dcterms:modified xsi:type="dcterms:W3CDTF">2025-08-14T13:57:17Z</dcterms:modified>
</cp:coreProperties>
</file>